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CC32A-AB76-85CA-B7B1-6D8024597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EA107-78C2-CDA4-8862-647DA40C2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8E8B25-AAC9-2180-DDD1-3487377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0F872-160F-CDC5-57BA-2DC4E1C3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C48B4-2477-F70C-EB8E-2245634C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7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63257-29B7-A186-890F-197101B2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D9E6CC-F4D7-5C84-74BA-3D6D90AAF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EC9E5-4FC0-2126-7487-14585488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665CD-32CA-3052-5B2C-154BD9C67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35E04-817A-9BFB-A89F-694026B0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87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1D7659-7486-7F12-F3FF-5C0C6C06F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F1B782-8D95-A140-D1AB-88256BEEE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E6191-2B8C-A76D-30B7-57E39C1D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B868E-4F85-59D8-5750-89E8BA01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E95CE-FE8A-1764-812D-6FCCB4A7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15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6126C-BE0E-5B39-19C7-F4DA50A0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6F39-F9EF-C07E-5C4E-EC33D9E3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96940-99A7-7EC5-5882-EFEE3933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69582-D35D-D2C3-D84B-C277645C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55D85-8A0E-8280-5C7D-5D466C1D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3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73EC-9281-3E80-7B6B-02DF5248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F8CA8-DA0B-5FF2-2200-D6323F77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B0BD6-CA75-3105-7897-E102C3B1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047C-4176-022B-B5E7-B44C7A79B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27E1D-41A6-7B8A-7EB8-550E5E13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D631B-061B-306B-8218-E592AEBA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CAEF9-FF3D-B875-D3E1-19CBCFE76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523CD7-F7B8-4207-19C4-E28C6C391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89750-24D3-8947-CA29-D8ED89B2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E2226B-0311-4755-707C-34A2ECF4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9D1B3-D12D-0368-134F-14CC4A7F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6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5FAE8-34B1-FEB2-799B-265BE20A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B893E-4FF2-ECF0-8B5F-A169AB917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54A44B-D49B-FFD9-CE92-7797EC916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B5F5D4-5AFD-E2E7-7FCC-289BBB361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73788-C800-D38F-A941-66E7B0AC3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AD83A-221B-1D32-24A2-5E7055E4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5AB447-1DC4-5E63-50FA-29A692CAF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7FE58A-FFD7-E845-4EC2-87DFDA4E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35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779523-03A7-B036-BD2C-52332DE1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896702-589C-5F16-2990-FDE8F0A86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147D7-4020-EB7C-9F6D-B2D355E8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2599A8-4697-B3BF-90E4-E6923269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62679E-455C-D11A-59CD-3B2A3764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3310F5-2A45-E04B-6A02-2DF2BA9A5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91F2AA-5CE4-C8E6-DB65-275BC74B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64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F8399-C015-1BD0-3C80-FF5E1D77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B39B0-4A59-D8FA-FE56-B6EDB9CF2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9807DD-72B9-81CA-3446-9A0386557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02498-3C9D-18F2-3920-23E47243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0AF62-184E-13DC-7E5E-857E1961F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BFF603-78FA-1B92-AFCC-D07DE4DA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5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2A110-23CD-F110-040F-DBBB5F45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A935C7-1070-ADE1-EDF5-65007A496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17E90-7AA5-632F-5238-6392E6CE5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02C9A-AF34-C2B9-27B9-FE98C93A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994B1-7424-D223-2E0D-5F0E98661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B335A1-BE04-6507-CEB0-A8308803F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6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80A2FA-FA23-F4DA-2F54-C316C8D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E80B1-B612-14A4-660F-C59D8EB18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BB5D7B-9665-7F4A-78BF-D830C99EF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DC196-1821-4859-A6AD-28E604A5F4E8}" type="datetimeFigureOut">
              <a:rPr lang="ko-KR" altLang="en-US" smtClean="0"/>
              <a:t>2023-09-03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F1CE-73C2-EE86-5EF3-BCF2A7BB4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2A51B-3D8F-A135-A85B-65E497902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43868-17B8-4FED-BD53-DF9E09A004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0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sdoc.app/about-getting-starte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EB7B8-3E4F-C736-1BC8-A95049787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2023 CSLAB </a:t>
            </a:r>
            <a:r>
              <a:rPr lang="ko-KR" altLang="en-US" dirty="0" err="1"/>
              <a:t>학술제</a:t>
            </a:r>
            <a:r>
              <a:rPr lang="ko-KR" altLang="en-US" dirty="0"/>
              <a:t> 규약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597FA-2E16-04E0-C116-A9C099197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4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DFF45-536E-0FE6-364C-EBF3A903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깃커밋</a:t>
            </a:r>
            <a:r>
              <a:rPr lang="ko-KR" altLang="en-US" dirty="0"/>
              <a:t> 규약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DE9D97-A6F4-3B3D-4437-CF1991A0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작업명</a:t>
            </a:r>
            <a:r>
              <a:rPr lang="en-US" altLang="ko-KR" dirty="0"/>
              <a:t>.</a:t>
            </a:r>
            <a:r>
              <a:rPr lang="ko-KR" altLang="en-US" dirty="0"/>
              <a:t> 작업내용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작업명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modify : 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create :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delete :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modify. </a:t>
            </a:r>
            <a:r>
              <a:rPr lang="en-US" altLang="ko-KR" dirty="0" err="1"/>
              <a:t>make_create</a:t>
            </a:r>
            <a:r>
              <a:rPr lang="en-US" altLang="ko-KR" dirty="0"/>
              <a:t> </a:t>
            </a:r>
            <a:r>
              <a:rPr lang="ko-KR" altLang="en-US" dirty="0"/>
              <a:t>함수 수정</a:t>
            </a:r>
          </a:p>
        </p:txBody>
      </p:sp>
    </p:spTree>
    <p:extLst>
      <p:ext uri="{BB962C8B-B14F-4D97-AF65-F5344CB8AC3E}">
        <p14:creationId xmlns:p14="http://schemas.microsoft.com/office/powerpoint/2010/main" val="37299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28F3D-7D95-2A2C-7772-0D08397E6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작성시 규약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26B0A-769E-ADA1-1050-96A6C87F3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함수 작성시 함수 기능</a:t>
            </a:r>
            <a:r>
              <a:rPr lang="en-US" altLang="ko-KR" dirty="0"/>
              <a:t>, </a:t>
            </a:r>
            <a:r>
              <a:rPr lang="ko-KR" altLang="en-US" dirty="0"/>
              <a:t>입력 데이터 목록</a:t>
            </a:r>
            <a:r>
              <a:rPr lang="en-US" altLang="ko-KR" dirty="0"/>
              <a:t>, </a:t>
            </a:r>
            <a:r>
              <a:rPr lang="ko-KR" altLang="en-US" dirty="0"/>
              <a:t>출력 데이터 목록을</a:t>
            </a:r>
            <a:br>
              <a:rPr lang="en-US" altLang="ko-KR" dirty="0"/>
            </a:br>
            <a:r>
              <a:rPr lang="ko-KR" altLang="en-US" dirty="0"/>
              <a:t>주석으로 달아주는 방법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 자료</a:t>
            </a:r>
            <a:r>
              <a:rPr lang="en-US" altLang="ko-KR" dirty="0"/>
              <a:t>: </a:t>
            </a:r>
            <a:r>
              <a:rPr lang="en-US" altLang="ko-KR" dirty="0" err="1"/>
              <a:t>jsdoc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https://jsdoc.app/about-getting-started.html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5F964A-6094-0DF5-38E0-3BCE704B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55" y="3891398"/>
            <a:ext cx="2257425" cy="28670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E410B-8A67-B170-ADEF-F0D1B8FE1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180" y="3891398"/>
            <a:ext cx="66770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473D-82F1-3994-2ED1-A510163D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688A2-54ED-9AF6-467F-D27663E4C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작성해야 될 기능</a:t>
            </a:r>
            <a:r>
              <a:rPr lang="en-US" altLang="ko-KR" dirty="0"/>
              <a:t>, </a:t>
            </a:r>
            <a:r>
              <a:rPr lang="ko-KR" altLang="en-US" dirty="0"/>
              <a:t>수정되야 될 사항 모두 </a:t>
            </a:r>
            <a:r>
              <a:rPr lang="ko-KR" altLang="en-US" dirty="0" err="1"/>
              <a:t>깃허브의</a:t>
            </a:r>
            <a:r>
              <a:rPr lang="ko-KR" altLang="en-US" dirty="0"/>
              <a:t> </a:t>
            </a:r>
            <a:r>
              <a:rPr lang="en-US" altLang="ko-KR" dirty="0"/>
              <a:t>issue </a:t>
            </a:r>
            <a:r>
              <a:rPr lang="ko-KR" altLang="en-US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084F79-1241-8342-DDD6-9F767B5A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2113"/>
            <a:ext cx="6829338" cy="22454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BD2AF9-BB2E-E9A5-60B5-131860C86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542" y="3341734"/>
            <a:ext cx="4808072" cy="360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E540D-946E-8884-14E6-4ED81383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이슈 수정 완료 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9E4AB-F7C8-EA8F-021A-A400BCA3D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커밋</a:t>
            </a:r>
            <a:r>
              <a:rPr lang="ko-KR" altLang="en-US" dirty="0"/>
              <a:t> 내역을 댓글에 작성 후 </a:t>
            </a:r>
            <a:r>
              <a:rPr lang="en-US" altLang="ko-KR" dirty="0"/>
              <a:t>issue close </a:t>
            </a:r>
            <a:r>
              <a:rPr lang="ko-KR" altLang="en-US" dirty="0"/>
              <a:t>해주면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29671-8E00-562D-737D-BB112D1F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038" y="2917891"/>
            <a:ext cx="5862114" cy="39401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4C6D07-428C-7712-1848-6E604AC31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74" y="2968846"/>
            <a:ext cx="5343176" cy="35341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51748F-0B6B-5A0C-C57E-9DF7DED43A92}"/>
              </a:ext>
            </a:extLst>
          </p:cNvPr>
          <p:cNvSpPr/>
          <p:nvPr/>
        </p:nvSpPr>
        <p:spPr>
          <a:xfrm>
            <a:off x="3976382" y="6086684"/>
            <a:ext cx="1015068" cy="225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DC6F65-A237-4C2B-48FF-6C69293A3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2569" y="0"/>
            <a:ext cx="6529431" cy="150443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660441-1190-D292-F509-720C31B04E23}"/>
              </a:ext>
            </a:extLst>
          </p:cNvPr>
          <p:cNvSpPr/>
          <p:nvPr/>
        </p:nvSpPr>
        <p:spPr>
          <a:xfrm>
            <a:off x="11266414" y="851755"/>
            <a:ext cx="594919" cy="2252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9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B50F2-7DAF-CF32-B346-9900AFC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레포지토리</a:t>
            </a:r>
            <a:r>
              <a:rPr lang="ko-KR" altLang="en-US" dirty="0"/>
              <a:t> 분리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01E0F-2FAD-00DF-B9D6-C35076D8E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메인 </a:t>
            </a:r>
            <a:r>
              <a:rPr lang="ko-KR" altLang="en-US" dirty="0" err="1"/>
              <a:t>레포지토리는</a:t>
            </a:r>
            <a:r>
              <a:rPr lang="ko-KR" altLang="en-US" dirty="0"/>
              <a:t> 오류가 발생되지 않는 경우만 </a:t>
            </a:r>
            <a:br>
              <a:rPr lang="en-US" altLang="ko-KR" dirty="0"/>
            </a:br>
            <a:r>
              <a:rPr lang="en-US" altLang="ko-KR" dirty="0"/>
              <a:t>PR(Pull Request) </a:t>
            </a:r>
            <a:r>
              <a:rPr lang="ko-KR" altLang="en-US" dirty="0"/>
              <a:t>전송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 전까지는 </a:t>
            </a:r>
            <a:r>
              <a:rPr lang="en-US" altLang="ko-KR" dirty="0"/>
              <a:t>Fork </a:t>
            </a:r>
            <a:r>
              <a:rPr lang="ko-KR" altLang="en-US" dirty="0"/>
              <a:t>한 </a:t>
            </a:r>
            <a:r>
              <a:rPr lang="ko-KR" altLang="en-US" dirty="0" err="1"/>
              <a:t>레포지토리</a:t>
            </a:r>
            <a:r>
              <a:rPr lang="ko-KR" altLang="en-US" dirty="0"/>
              <a:t> 내에서만 작업 진행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F2ED79-C352-DFDE-7292-FF5EF3A3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0509"/>
            <a:ext cx="6260847" cy="330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463DB-A69A-9DE9-B9B4-9863DDAA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csv </a:t>
            </a:r>
            <a:r>
              <a:rPr lang="ko-KR" altLang="en-US" dirty="0"/>
              <a:t>파일 백업 클라우드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BA7DE-8831-D32A-7F46-A43AA9841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일단 </a:t>
            </a:r>
            <a:r>
              <a:rPr lang="en-US" altLang="ko-KR" dirty="0"/>
              <a:t>.126 </a:t>
            </a:r>
            <a:r>
              <a:rPr lang="en-US" altLang="ko-KR" dirty="0" err="1"/>
              <a:t>seolak</a:t>
            </a:r>
            <a:r>
              <a:rPr lang="ko-KR" altLang="en-US" dirty="0"/>
              <a:t> 서버 내에 폴더 생성 후 관리 하는 걸로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30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</Words>
  <Application>Microsoft Office PowerPoint</Application>
  <PresentationFormat>와이드스크린</PresentationFormat>
  <Paragraphs>26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2023 CSLAB 학술제 규약</vt:lpstr>
      <vt:lpstr>깃커밋 규약</vt:lpstr>
      <vt:lpstr>함수 작성시 규약</vt:lpstr>
      <vt:lpstr>이슈 사용</vt:lpstr>
      <vt:lpstr>이슈 수정 완료 시</vt:lpstr>
      <vt:lpstr>레포지토리 분리</vt:lpstr>
      <vt:lpstr> csv 파일 백업 클라우드.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CSLAB 학술제 규약</dc:title>
  <dc:creator>In Gyu Lee</dc:creator>
  <cp:lastModifiedBy>In Gyu Lee</cp:lastModifiedBy>
  <cp:revision>19</cp:revision>
  <dcterms:created xsi:type="dcterms:W3CDTF">2023-09-03T11:12:59Z</dcterms:created>
  <dcterms:modified xsi:type="dcterms:W3CDTF">2023-09-03T11:26:06Z</dcterms:modified>
</cp:coreProperties>
</file>