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74" r:id="rId6"/>
    <p:sldId id="267" r:id="rId7"/>
    <p:sldId id="268" r:id="rId8"/>
    <p:sldId id="269" r:id="rId9"/>
    <p:sldId id="270" r:id="rId10"/>
    <p:sldId id="271" r:id="rId11"/>
    <p:sldId id="275" r:id="rId12"/>
    <p:sldId id="272" r:id="rId13"/>
    <p:sldId id="273" r:id="rId14"/>
    <p:sldId id="263" r:id="rId15"/>
    <p:sldId id="276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4" d="100"/>
          <a:sy n="114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24.04.01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4B-52D8-7BB3-4C31-6545963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94ADA8-4D2C-19A3-5C5A-44380F1D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5328518" cy="31749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1877C6-51D8-F694-46DF-3AE8FF07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88840"/>
            <a:ext cx="5534797" cy="2981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76195-F5F4-F4D5-3A2C-7D673C555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40" y="5013747"/>
            <a:ext cx="3991532" cy="1810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90533A-71AD-A43B-D9BE-8B9DB223E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902" y="4970581"/>
            <a:ext cx="2549759" cy="18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1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4B-52D8-7BB3-4C31-6545963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코드 결과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1FE31CC-4B48-3E77-4C88-90015D06A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79" y="1052513"/>
            <a:ext cx="7334266" cy="527208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C5578-F791-DA86-BFBB-7C4EC48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3703561" cy="2664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620367-A5E5-DAF2-E013-B07AB1F2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31" y="4665409"/>
            <a:ext cx="2743583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CAE8E2-9BA9-2A56-ED86-CA66E1509262}"/>
              </a:ext>
            </a:extLst>
          </p:cNvPr>
          <p:cNvSpPr txBox="1"/>
          <p:nvPr/>
        </p:nvSpPr>
        <p:spPr>
          <a:xfrm>
            <a:off x="3347864" y="6324600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은닉 유닛의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교차점을 제외하면 모두 도함수가</a:t>
            </a:r>
            <a:endParaRPr lang="en-US" altLang="ko-KR" sz="1600" dirty="0"/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이기 때문에 가중치가 잘 수정되지 않는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17734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BA8B-7F43-B359-76C1-027F0E30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세로게이 지도 학습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9C2DF4-9AA2-40A1-2F58-5D328239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458" y="1052736"/>
            <a:ext cx="6689475" cy="527208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144A7B-7114-E236-9C71-F3643A18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04" y="3238501"/>
            <a:ext cx="3293897" cy="15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9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1F38-F749-5607-52A8-453A815E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결과 비교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942D2C-7B69-0638-79C0-FFE097C60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4629796" cy="3038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73A7C-894C-126D-697B-4DE5F212901E}"/>
              </a:ext>
            </a:extLst>
          </p:cNvPr>
          <p:cNvSpPr txBox="1"/>
          <p:nvPr/>
        </p:nvSpPr>
        <p:spPr>
          <a:xfrm>
            <a:off x="1115616" y="4167413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은닉 유닛의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교차점을 제외하면 모두 도함수가</a:t>
            </a:r>
            <a:endParaRPr lang="en-US" altLang="ko-KR" sz="1600" dirty="0"/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이기 때문에 가중치가 잘 수정되지 않는 문제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606F6-49B8-D104-056E-5912BDEB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941168"/>
            <a:ext cx="2743583" cy="924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85F0B-1833-ACFB-48D8-7168CE79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41168"/>
            <a:ext cx="3293897" cy="15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7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Serogate</a:t>
            </a:r>
            <a:r>
              <a:rPr lang="en-US" altLang="ko-KR" sz="2400" dirty="0"/>
              <a:t>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192A-0324-3F04-F571-E78D2012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/>
              <a:t>. CS </a:t>
            </a:r>
            <a:r>
              <a:rPr lang="en-US" altLang="ko-KR" dirty="0"/>
              <a:t>RL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759C4-493D-0BA9-B553-57B3E051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멘토</a:t>
            </a:r>
            <a:r>
              <a:rPr lang="en-US" altLang="ko-KR" dirty="0"/>
              <a:t>: </a:t>
            </a:r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ko-KR" altLang="en-US" dirty="0"/>
              <a:t>멘티</a:t>
            </a:r>
            <a:r>
              <a:rPr lang="en-US" altLang="ko-KR" dirty="0"/>
              <a:t>: </a:t>
            </a:r>
            <a:r>
              <a:rPr lang="ko-KR" altLang="en-US" dirty="0"/>
              <a:t>홍지민</a:t>
            </a:r>
            <a:r>
              <a:rPr lang="en-US" altLang="ko-KR" dirty="0"/>
              <a:t>, </a:t>
            </a:r>
            <a:r>
              <a:rPr lang="ko-KR" altLang="en-US" dirty="0"/>
              <a:t>이은정</a:t>
            </a:r>
            <a:endParaRPr lang="en-US" altLang="ko-KR" dirty="0"/>
          </a:p>
          <a:p>
            <a:r>
              <a:rPr lang="ko-KR" altLang="en-US" dirty="0"/>
              <a:t>매주 돌아가면서 스터디 내용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진도</a:t>
            </a:r>
            <a:r>
              <a:rPr lang="en-US" altLang="ko-KR" dirty="0"/>
              <a:t>: MDP </a:t>
            </a: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246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Tutorial 1</a:t>
            </a:r>
          </a:p>
          <a:p>
            <a:pPr lvl="1"/>
            <a:r>
              <a:rPr lang="ko-KR" altLang="en-US" dirty="0"/>
              <a:t>변수 설정</a:t>
            </a:r>
            <a:endParaRPr lang="en-US" altLang="ko-KR" dirty="0"/>
          </a:p>
          <a:p>
            <a:pPr lvl="1"/>
            <a:r>
              <a:rPr lang="ko-KR" altLang="en-US" dirty="0"/>
              <a:t>학습 데이터 생성</a:t>
            </a:r>
            <a:endParaRPr lang="en-US" altLang="ko-KR" dirty="0"/>
          </a:p>
          <a:p>
            <a:pPr lvl="1"/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  <a:endParaRPr lang="en-US" altLang="ko-KR" dirty="0"/>
          </a:p>
          <a:p>
            <a:pPr lvl="1"/>
            <a:r>
              <a:rPr lang="ko-KR" altLang="en-US" dirty="0"/>
              <a:t>가중치 값 초기화</a:t>
            </a:r>
            <a:endParaRPr lang="en-US" altLang="ko-KR" dirty="0"/>
          </a:p>
          <a:p>
            <a:pPr lvl="1"/>
            <a:r>
              <a:rPr lang="ko-KR" altLang="en-US" dirty="0"/>
              <a:t>스파이크 함수 설정</a:t>
            </a:r>
            <a:endParaRPr lang="en-US" altLang="ko-KR" dirty="0"/>
          </a:p>
          <a:p>
            <a:pPr lvl="1"/>
            <a:r>
              <a:rPr lang="ko-KR" altLang="en-US" dirty="0" err="1"/>
              <a:t>막전위</a:t>
            </a:r>
            <a:r>
              <a:rPr lang="en-US" altLang="ko-KR" dirty="0"/>
              <a:t>, </a:t>
            </a:r>
            <a:r>
              <a:rPr lang="ko-KR" altLang="en-US" dirty="0"/>
              <a:t>스파이크 시뮬레이션 후 기록 함수</a:t>
            </a:r>
            <a:endParaRPr lang="en-US" altLang="ko-KR" dirty="0"/>
          </a:p>
          <a:p>
            <a:pPr lvl="1"/>
            <a:r>
              <a:rPr lang="ko-KR" altLang="en-US" dirty="0"/>
              <a:t>지도 학습 코드</a:t>
            </a:r>
            <a:endParaRPr lang="en-US" altLang="ko-KR" dirty="0"/>
          </a:p>
          <a:p>
            <a:pPr lvl="1"/>
            <a:r>
              <a:rPr lang="ko-KR" altLang="en-US" dirty="0"/>
              <a:t>세로게이 지도 학습 코드</a:t>
            </a:r>
            <a:endParaRPr lang="en-US" altLang="ko-KR" dirty="0"/>
          </a:p>
          <a:p>
            <a:pPr lvl="1"/>
            <a:r>
              <a:rPr lang="ko-KR" altLang="en-US" dirty="0"/>
              <a:t>두 결과 비교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E45B-5186-13F5-C304-212FEF3A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0EF595-583C-4564-DFC9-6516EAA4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3115110" cy="14765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256AD-2F46-9CA4-7B02-AF84CEE0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574061"/>
            <a:ext cx="5249008" cy="78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1BBE5F-D8C5-CD33-15EA-F34875EA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44" y="3355220"/>
            <a:ext cx="364858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233C-77D2-A20F-5027-3DEDD92B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03CA176-5A23-3D99-77C2-B95EA7690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544853" cy="303889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17C254-9628-4556-456C-6419D6CB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" y="4099516"/>
            <a:ext cx="4506346" cy="1201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EB814F-BD8E-6270-01AB-161B079B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09" y="4086791"/>
            <a:ext cx="3062194" cy="23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233C-77D2-A20F-5027-3DEDD92B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학습 데이터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914ED-10A7-F2DF-DB43-D2147DD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1" y="1052736"/>
            <a:ext cx="7535327" cy="1476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3A3765-01AF-CA53-D219-365CFDE1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1" y="2529316"/>
            <a:ext cx="6477948" cy="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B2130-F4CA-046C-84A4-6F1F151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9A3E6E-3D15-30DC-2FCB-653898FE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6935360" cy="1728192"/>
          </a:xfrm>
        </p:spPr>
      </p:pic>
    </p:spTree>
    <p:extLst>
      <p:ext uri="{BB962C8B-B14F-4D97-AF65-F5344CB8AC3E}">
        <p14:creationId xmlns:p14="http://schemas.microsoft.com/office/powerpoint/2010/main" val="213069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E393-2588-003E-B4C3-C9028A7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값 초기화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4762FC-64AC-CBDE-DC08-31DB7569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7754432" cy="26197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2E8EC8-5F5A-B47E-8AEA-F043FCB7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672476"/>
            <a:ext cx="3168278" cy="10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48DD-9CAE-1815-378D-4750E110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함수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A6188F-BDA8-8C5F-AB55-BE31AAAC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2736"/>
            <a:ext cx="5687219" cy="1286054"/>
          </a:xfrm>
        </p:spPr>
      </p:pic>
    </p:spTree>
    <p:extLst>
      <p:ext uri="{BB962C8B-B14F-4D97-AF65-F5344CB8AC3E}">
        <p14:creationId xmlns:p14="http://schemas.microsoft.com/office/powerpoint/2010/main" val="150362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4F2B-8FBE-B940-A8C5-8837FFE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막전위</a:t>
            </a:r>
            <a:r>
              <a:rPr lang="en-US" altLang="ko-KR" sz="3200" dirty="0"/>
              <a:t>, </a:t>
            </a:r>
            <a:r>
              <a:rPr lang="ko-KR" altLang="en-US" sz="3200" dirty="0"/>
              <a:t>스파이크 시뮬레이션 후 기록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E1DDBD-50A1-035E-F4C4-62B43BA3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23"/>
          <a:stretch/>
        </p:blipFill>
        <p:spPr>
          <a:xfrm>
            <a:off x="755650" y="1052736"/>
            <a:ext cx="6649378" cy="453650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1D04E-F042-C7EB-AA86-1AC36C26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933056"/>
            <a:ext cx="251113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37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11532</TotalTime>
  <Words>189</Words>
  <Application>Microsoft Office PowerPoint</Application>
  <PresentationFormat>화면 슬라이드 쇼(4:3)</PresentationFormat>
  <Paragraphs>47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Serogate 1</vt:lpstr>
      <vt:lpstr>목차</vt:lpstr>
      <vt:lpstr>변수 설정</vt:lpstr>
      <vt:lpstr>학습 데이터 생성</vt:lpstr>
      <vt:lpstr>생성된 학습 데이터 검증</vt:lpstr>
      <vt:lpstr>하이퍼 파라미터 생성</vt:lpstr>
      <vt:lpstr>가중치 값 초기화</vt:lpstr>
      <vt:lpstr>스파이크 함수 설정</vt:lpstr>
      <vt:lpstr>막전위, 스파이크 시뮬레이션 후 기록 함수</vt:lpstr>
      <vt:lpstr>지도 학습 코드</vt:lpstr>
      <vt:lpstr>지도 학습 코드 결과</vt:lpstr>
      <vt:lpstr>세로게이 지도 학습 코드</vt:lpstr>
      <vt:lpstr>두 결과 비교</vt:lpstr>
      <vt:lpstr>자료</vt:lpstr>
      <vt:lpstr>부록. CS RL Study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1015</cp:revision>
  <cp:lastPrinted>2016-11-01T07:29:09Z</cp:lastPrinted>
  <dcterms:created xsi:type="dcterms:W3CDTF">2013-09-09T21:16:08Z</dcterms:created>
  <dcterms:modified xsi:type="dcterms:W3CDTF">2024-04-01T10:38:35Z</dcterms:modified>
</cp:coreProperties>
</file>