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3" r:id="rId13"/>
    <p:sldId id="257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93617" autoAdjust="0"/>
  </p:normalViewPr>
  <p:slideViewPr>
    <p:cSldViewPr>
      <p:cViewPr varScale="1">
        <p:scale>
          <a:sx n="74" d="100"/>
          <a:sy n="74" d="100"/>
        </p:scale>
        <p:origin x="17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spytorch/notebooks/SpyTorchTutorial1.ipynb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Serogate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24.04.01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BA8B-7F43-B359-76C1-027F0E30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세로게이 지도 학습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C03E4-1DEB-C3DA-123A-448129F3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9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B1F38-F749-5607-52A8-453A815E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결과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CF418-0442-E9F0-2DD8-80E4320C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7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Brian2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https://github.com/DevelopLee20/SNN/blob/master/spytorch/notebooks/SpyTorchTutorial1.ipynb</a:t>
            </a:r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Serogate</a:t>
            </a:r>
            <a:r>
              <a:rPr lang="en-US" altLang="ko-KR" dirty="0"/>
              <a:t> Tutorial 1</a:t>
            </a:r>
          </a:p>
          <a:p>
            <a:pPr lvl="1"/>
            <a:r>
              <a:rPr lang="ko-KR" altLang="en-US" dirty="0"/>
              <a:t>변수 설정</a:t>
            </a:r>
            <a:endParaRPr lang="en-US" altLang="ko-KR" dirty="0"/>
          </a:p>
          <a:p>
            <a:pPr lvl="1"/>
            <a:r>
              <a:rPr lang="ko-KR" altLang="en-US" dirty="0"/>
              <a:t>학습 데이터 생성</a:t>
            </a:r>
            <a:endParaRPr lang="en-US" altLang="ko-KR" dirty="0"/>
          </a:p>
          <a:p>
            <a:pPr lvl="1"/>
            <a:r>
              <a:rPr lang="ko-KR" altLang="en-US" dirty="0" err="1"/>
              <a:t>하이퍼</a:t>
            </a:r>
            <a:r>
              <a:rPr lang="ko-KR" altLang="en-US" dirty="0"/>
              <a:t> 파라미터 생성</a:t>
            </a:r>
            <a:endParaRPr lang="en-US" altLang="ko-KR" dirty="0"/>
          </a:p>
          <a:p>
            <a:pPr lvl="1"/>
            <a:r>
              <a:rPr lang="ko-KR" altLang="en-US" dirty="0" err="1"/>
              <a:t>가중치값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lvl="1"/>
            <a:r>
              <a:rPr lang="ko-KR" altLang="en-US" dirty="0"/>
              <a:t>스파이크 함수 설정</a:t>
            </a:r>
            <a:endParaRPr lang="en-US" altLang="ko-KR" dirty="0"/>
          </a:p>
          <a:p>
            <a:pPr lvl="1"/>
            <a:r>
              <a:rPr lang="ko-KR" altLang="en-US" dirty="0" err="1"/>
              <a:t>막전위</a:t>
            </a:r>
            <a:r>
              <a:rPr lang="en-US" altLang="ko-KR" dirty="0"/>
              <a:t>, </a:t>
            </a:r>
            <a:r>
              <a:rPr lang="ko-KR" altLang="en-US" dirty="0"/>
              <a:t>스파이크 시뮬레이션 후 기록 함수</a:t>
            </a:r>
            <a:endParaRPr lang="en-US" altLang="ko-KR" dirty="0"/>
          </a:p>
          <a:p>
            <a:pPr lvl="1"/>
            <a:r>
              <a:rPr lang="ko-KR" altLang="en-US" dirty="0"/>
              <a:t>지도 학습 코드</a:t>
            </a:r>
            <a:endParaRPr lang="en-US" altLang="ko-KR" dirty="0"/>
          </a:p>
          <a:p>
            <a:pPr lvl="1"/>
            <a:r>
              <a:rPr lang="ko-KR" altLang="en-US" dirty="0"/>
              <a:t>세로게이 지도 학습 코드</a:t>
            </a:r>
            <a:endParaRPr lang="en-US" altLang="ko-KR" dirty="0"/>
          </a:p>
          <a:p>
            <a:pPr lvl="1"/>
            <a:r>
              <a:rPr lang="ko-KR" altLang="en-US" dirty="0"/>
              <a:t>두 결과 비교</a:t>
            </a:r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E45B-5186-13F5-C304-212FEF3A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D00B0-4932-4BA9-13FB-ECB9579A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51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233C-77D2-A20F-5027-3DEDD92B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505DD-2162-1DCD-4068-05B50B5E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2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B2130-F4CA-046C-84A4-6F1F151B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FA8C6-BCF0-C635-2A51-D82DF8F4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9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6E393-2588-003E-B4C3-C9028A7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가중치값</a:t>
            </a:r>
            <a:r>
              <a:rPr lang="ko-KR" altLang="en-US" dirty="0"/>
              <a:t>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50D5C-9701-F69F-8EB0-1A2634B9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1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148DD-9CAE-1815-378D-4750E110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함수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A7291-0E74-8A9B-C826-9E52C76E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2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4F2B-8FBE-B940-A8C5-8837FFEC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막전위</a:t>
            </a:r>
            <a:r>
              <a:rPr lang="en-US" altLang="ko-KR" sz="3200" dirty="0"/>
              <a:t>, </a:t>
            </a:r>
            <a:r>
              <a:rPr lang="ko-KR" altLang="en-US" sz="3200" dirty="0"/>
              <a:t>스파이크 시뮬레이션 후 기록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E8656-E987-6CA1-4FCC-E9C8974F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3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A604B-52D8-7BB3-4C31-65459635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569D3-5C10-0199-597B-D5EECBD7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141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11447</TotalTime>
  <Words>124</Words>
  <Application>Microsoft Office PowerPoint</Application>
  <PresentationFormat>화면 슬라이드 쇼(4:3)</PresentationFormat>
  <Paragraphs>35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Serogate 1</vt:lpstr>
      <vt:lpstr>목차</vt:lpstr>
      <vt:lpstr>변수 설정</vt:lpstr>
      <vt:lpstr>학습 데이터 생성</vt:lpstr>
      <vt:lpstr>하이퍼 파라미터 생성</vt:lpstr>
      <vt:lpstr>가중치값 초기화</vt:lpstr>
      <vt:lpstr>스파이크 함수 설정</vt:lpstr>
      <vt:lpstr>막전위, 스파이크 시뮬레이션 후 기록 함수</vt:lpstr>
      <vt:lpstr>지도 학습 코드</vt:lpstr>
      <vt:lpstr>세로게이 지도 학습 코드</vt:lpstr>
      <vt:lpstr>두 결과 비교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984</cp:revision>
  <cp:lastPrinted>2016-11-01T07:29:09Z</cp:lastPrinted>
  <dcterms:created xsi:type="dcterms:W3CDTF">2013-09-09T21:16:08Z</dcterms:created>
  <dcterms:modified xsi:type="dcterms:W3CDTF">2024-04-01T08:54:20Z</dcterms:modified>
</cp:coreProperties>
</file>