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3601" autoAdjust="0"/>
  </p:normalViewPr>
  <p:slideViewPr>
    <p:cSldViewPr>
      <p:cViewPr varScale="1">
        <p:scale>
          <a:sx n="104" d="100"/>
          <a:sy n="104" d="100"/>
        </p:scale>
        <p:origin x="16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기반의 </a:t>
            </a:r>
            <a:br>
              <a:rPr lang="en-US" altLang="ko-KR" dirty="0"/>
            </a:br>
            <a:r>
              <a:rPr lang="ko-KR" altLang="en-US" dirty="0"/>
              <a:t>스파이크 신경망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Fashion-MNIST </a:t>
            </a:r>
            <a:r>
              <a:rPr lang="ko-KR" altLang="en-US" dirty="0"/>
              <a:t>데이터 세트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48AA1-9EB4-1501-65BA-3E74773A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 신경망 모델 배경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 전위 변화량 계산</a:t>
            </a:r>
            <a:endParaRPr lang="en-US" altLang="ko-KR" dirty="0"/>
          </a:p>
          <a:p>
            <a:r>
              <a:rPr lang="ko-KR" altLang="en-US" dirty="0"/>
              <a:t>누수에 의한 </a:t>
            </a:r>
            <a:r>
              <a:rPr lang="ko-KR" altLang="en-US" dirty="0" err="1"/>
              <a:t>막전위</a:t>
            </a:r>
            <a:r>
              <a:rPr lang="ko-KR" altLang="en-US" dirty="0"/>
              <a:t> 감소 계산</a:t>
            </a:r>
            <a:endParaRPr lang="en-US" altLang="ko-KR" dirty="0"/>
          </a:p>
          <a:p>
            <a:r>
              <a:rPr lang="ko-KR" altLang="en-US" dirty="0"/>
              <a:t>스파이크 발생 총합 계산</a:t>
            </a:r>
            <a:endParaRPr lang="en-US" altLang="ko-KR" dirty="0"/>
          </a:p>
          <a:p>
            <a:r>
              <a:rPr lang="ko-KR" altLang="en-US" dirty="0"/>
              <a:t>스파이크 전달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76C1-621C-DBD5-4F47-B62946C9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TTFS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DCCDA-6CC0-6798-3D15-62A669F1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559FA-FDBC-F92C-78A3-420BFA30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F9AA-9093-6A7C-5286-8FFF42C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모델의 정규화 손실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C3363-87FD-C906-B84A-26F2D106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45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12230</TotalTime>
  <Words>78</Words>
  <Application>Microsoft Office PowerPoint</Application>
  <PresentationFormat>화면 슬라이드 쇼(4:3)</PresentationFormat>
  <Paragraphs>23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서로게이트 기울기 기반의  스파이크 신경망 분석</vt:lpstr>
      <vt:lpstr>스파이크 신경망 모델</vt:lpstr>
      <vt:lpstr>LIF 모델 특징 4가지</vt:lpstr>
      <vt:lpstr>TTFS 알고리즘</vt:lpstr>
      <vt:lpstr>LIF 모델을 RNN에 대응</vt:lpstr>
      <vt:lpstr>스파이크 신경망의 기울기 소실 문제</vt:lpstr>
      <vt:lpstr>서로게이트 기울기 도입</vt:lpstr>
      <vt:lpstr>스파이크 신경망 데이터 전처리</vt:lpstr>
      <vt:lpstr>스파이크 신경망 모델의 정규화 손실</vt:lpstr>
      <vt:lpstr>Fashion-MNIST 데이터 세트 성능 분석</vt:lpstr>
      <vt:lpstr>SHD 데이터 세트의 성능 분석</vt:lpstr>
      <vt:lpstr>TBL 데이터 세트의 성능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홍지민</cp:lastModifiedBy>
  <cp:revision>1205</cp:revision>
  <cp:lastPrinted>2016-11-01T07:29:09Z</cp:lastPrinted>
  <dcterms:created xsi:type="dcterms:W3CDTF">2013-09-09T21:16:08Z</dcterms:created>
  <dcterms:modified xsi:type="dcterms:W3CDTF">2024-11-04T12:06:02Z</dcterms:modified>
</cp:coreProperties>
</file>