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270" r:id="rId3"/>
    <p:sldId id="281" r:id="rId4"/>
    <p:sldId id="271" r:id="rId5"/>
    <p:sldId id="277" r:id="rId6"/>
    <p:sldId id="278" r:id="rId7"/>
    <p:sldId id="282" r:id="rId8"/>
    <p:sldId id="272" r:id="rId9"/>
    <p:sldId id="273" r:id="rId10"/>
    <p:sldId id="279" r:id="rId11"/>
    <p:sldId id="274" r:id="rId12"/>
    <p:sldId id="276" r:id="rId13"/>
    <p:sldId id="280" r:id="rId14"/>
    <p:sldId id="275" r:id="rId15"/>
    <p:sldId id="263" r:id="rId16"/>
    <p:sldId id="257" r:id="rId1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6381" autoAdjust="0"/>
  </p:normalViewPr>
  <p:slideViewPr>
    <p:cSldViewPr>
      <p:cViewPr varScale="1">
        <p:scale>
          <a:sx n="75" d="100"/>
          <a:sy n="75" d="100"/>
        </p:scale>
        <p:origin x="78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Dendrite, </a:t>
            </a:r>
            <a:r>
              <a:rPr lang="ko-KR" altLang="en-US" dirty="0" err="1"/>
              <a:t>덴드라이트</a:t>
            </a:r>
            <a:endParaRPr lang="en-US" altLang="ko-KR" dirty="0"/>
          </a:p>
          <a:p>
            <a:r>
              <a:rPr lang="en-US" altLang="ko-KR" dirty="0"/>
              <a:t>Cell body, </a:t>
            </a:r>
            <a:r>
              <a:rPr lang="ko-KR" altLang="en-US" dirty="0"/>
              <a:t>셀 바디</a:t>
            </a:r>
            <a:endParaRPr lang="en-US" altLang="ko-KR" dirty="0"/>
          </a:p>
          <a:p>
            <a:r>
              <a:rPr lang="en-US" altLang="ko-KR" dirty="0"/>
              <a:t>Axon, </a:t>
            </a:r>
            <a:r>
              <a:rPr lang="ko-KR" altLang="en-US" dirty="0" err="1"/>
              <a:t>엑시온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81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Na+ </a:t>
            </a:r>
            <a:r>
              <a:rPr lang="ko-KR" altLang="en-US" dirty="0"/>
              <a:t>나트륨</a:t>
            </a:r>
            <a:endParaRPr lang="en-US" altLang="ko-KR" dirty="0"/>
          </a:p>
          <a:p>
            <a:r>
              <a:rPr lang="en-US" altLang="ko-KR" dirty="0"/>
              <a:t>Membrane potential </a:t>
            </a:r>
            <a:r>
              <a:rPr lang="ko-KR" altLang="en-US" dirty="0" err="1"/>
              <a:t>멤브레인포텐셜</a:t>
            </a:r>
            <a:r>
              <a:rPr lang="en-US" altLang="ko-KR" dirty="0"/>
              <a:t>, </a:t>
            </a:r>
            <a:r>
              <a:rPr lang="ko-KR" altLang="en-US" dirty="0"/>
              <a:t>막 전위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70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Threshold voltage </a:t>
            </a:r>
            <a:r>
              <a:rPr lang="ko-KR" altLang="en-US" dirty="0"/>
              <a:t>임계 전위</a:t>
            </a:r>
            <a:r>
              <a:rPr lang="en-US" altLang="ko-KR" dirty="0"/>
              <a:t>, </a:t>
            </a:r>
            <a:r>
              <a:rPr lang="ko-KR" altLang="en-US" dirty="0"/>
              <a:t>임계치</a:t>
            </a:r>
            <a:endParaRPr lang="en-US" altLang="ko-KR" dirty="0"/>
          </a:p>
          <a:p>
            <a:r>
              <a:rPr lang="en-US" altLang="ko-KR" dirty="0"/>
              <a:t>Action potential</a:t>
            </a:r>
            <a:r>
              <a:rPr lang="ko-KR" altLang="en-US" dirty="0"/>
              <a:t> </a:t>
            </a:r>
            <a:r>
              <a:rPr lang="ko-KR" altLang="en-US" dirty="0" err="1"/>
              <a:t>액션포텐셜</a:t>
            </a:r>
            <a:r>
              <a:rPr lang="en-US" altLang="ko-KR" dirty="0"/>
              <a:t>, </a:t>
            </a:r>
            <a:r>
              <a:rPr lang="ko-KR" altLang="en-US" dirty="0"/>
              <a:t>활동전위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9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Dendrite, </a:t>
            </a:r>
            <a:r>
              <a:rPr lang="ko-KR" altLang="en-US" dirty="0" err="1"/>
              <a:t>덴드라이트</a:t>
            </a:r>
            <a:endParaRPr lang="en-US" altLang="ko-KR" dirty="0"/>
          </a:p>
          <a:p>
            <a:r>
              <a:rPr lang="en-US" altLang="ko-KR" dirty="0"/>
              <a:t>Cell body, </a:t>
            </a:r>
            <a:r>
              <a:rPr lang="ko-KR" altLang="en-US" dirty="0"/>
              <a:t>셀 바디</a:t>
            </a:r>
            <a:endParaRPr lang="en-US" altLang="ko-KR" dirty="0"/>
          </a:p>
          <a:p>
            <a:r>
              <a:rPr lang="en-US" altLang="ko-KR" dirty="0"/>
              <a:t>Axon, </a:t>
            </a:r>
            <a:r>
              <a:rPr lang="ko-KR" altLang="en-US" dirty="0" err="1"/>
              <a:t>엑시온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3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Dendrite, </a:t>
            </a:r>
            <a:r>
              <a:rPr lang="ko-KR" altLang="en-US" dirty="0" err="1"/>
              <a:t>덴드라이트</a:t>
            </a:r>
            <a:endParaRPr lang="en-US" altLang="ko-KR" dirty="0"/>
          </a:p>
          <a:p>
            <a:r>
              <a:rPr lang="en-US" altLang="ko-KR" dirty="0"/>
              <a:t>Cell body, </a:t>
            </a:r>
            <a:r>
              <a:rPr lang="ko-KR" altLang="en-US" dirty="0"/>
              <a:t>셀 바디</a:t>
            </a:r>
            <a:endParaRPr lang="en-US" altLang="ko-KR" dirty="0"/>
          </a:p>
          <a:p>
            <a:r>
              <a:rPr lang="en-US" altLang="ko-KR" dirty="0"/>
              <a:t>Axon, </a:t>
            </a:r>
            <a:r>
              <a:rPr lang="ko-KR" altLang="en-US" dirty="0" err="1"/>
              <a:t>엑시온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이온 채널을 통해 전기적인 신호</a:t>
            </a:r>
            <a:r>
              <a:rPr lang="en-US" altLang="ko-KR" dirty="0"/>
              <a:t>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스파이크가 </a:t>
            </a:r>
            <a:r>
              <a:rPr lang="en-US" altLang="ko-KR" dirty="0"/>
              <a:t>output</a:t>
            </a:r>
            <a:r>
              <a:rPr lang="ko-KR" altLang="en-US" dirty="0"/>
              <a:t>으로 이동한다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3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Dendrite, </a:t>
            </a:r>
            <a:r>
              <a:rPr lang="ko-KR" altLang="en-US" dirty="0" err="1"/>
              <a:t>덴드라이트</a:t>
            </a:r>
            <a:endParaRPr lang="en-US" altLang="ko-KR" dirty="0"/>
          </a:p>
          <a:p>
            <a:r>
              <a:rPr lang="en-US" altLang="ko-KR" dirty="0"/>
              <a:t>Cell body, </a:t>
            </a:r>
            <a:r>
              <a:rPr lang="ko-KR" altLang="en-US" dirty="0"/>
              <a:t>셀 바디</a:t>
            </a:r>
            <a:endParaRPr lang="en-US" altLang="ko-KR" dirty="0"/>
          </a:p>
          <a:p>
            <a:r>
              <a:rPr lang="en-US" altLang="ko-KR" dirty="0"/>
              <a:t>Axon, </a:t>
            </a:r>
            <a:r>
              <a:rPr lang="ko-KR" altLang="en-US" dirty="0" err="1"/>
              <a:t>엑시온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전기적인 신호 </a:t>
            </a:r>
            <a:r>
              <a:rPr lang="en-US" altLang="ko-KR" dirty="0"/>
              <a:t>Spike </a:t>
            </a:r>
            <a:r>
              <a:rPr lang="ko-KR" altLang="en-US" dirty="0"/>
              <a:t>보냄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11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Glutamine </a:t>
            </a:r>
            <a:r>
              <a:rPr lang="ko-KR" altLang="en-US" dirty="0" err="1"/>
              <a:t>글루타민</a:t>
            </a:r>
            <a:endParaRPr lang="en-US" altLang="ko-KR" dirty="0"/>
          </a:p>
          <a:p>
            <a:r>
              <a:rPr lang="en-US" altLang="ko-KR" dirty="0"/>
              <a:t>Acetylcholine </a:t>
            </a:r>
            <a:r>
              <a:rPr lang="ko-KR" altLang="en-US" dirty="0" err="1"/>
              <a:t>아세트콜린</a:t>
            </a:r>
            <a:endParaRPr lang="en-US" altLang="ko-KR" dirty="0"/>
          </a:p>
          <a:p>
            <a:r>
              <a:rPr lang="en-US" altLang="ko-KR" dirty="0"/>
              <a:t>EPSP </a:t>
            </a:r>
            <a:r>
              <a:rPr lang="ko-KR" altLang="en-US" dirty="0" err="1"/>
              <a:t>흥분성</a:t>
            </a:r>
            <a:r>
              <a:rPr lang="ko-KR" altLang="en-US" dirty="0"/>
              <a:t> 작용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35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Glutamine </a:t>
            </a:r>
            <a:r>
              <a:rPr lang="ko-KR" altLang="en-US" dirty="0" err="1"/>
              <a:t>글루타민</a:t>
            </a:r>
            <a:endParaRPr lang="en-US" altLang="ko-KR" dirty="0"/>
          </a:p>
          <a:p>
            <a:r>
              <a:rPr lang="en-US" altLang="ko-KR" dirty="0"/>
              <a:t>Acetylcholine </a:t>
            </a:r>
            <a:r>
              <a:rPr lang="ko-KR" altLang="en-US" dirty="0" err="1"/>
              <a:t>아세트콜린</a:t>
            </a:r>
            <a:endParaRPr lang="en-US" altLang="ko-KR" dirty="0"/>
          </a:p>
          <a:p>
            <a:r>
              <a:rPr lang="en-US" altLang="ko-KR" dirty="0"/>
              <a:t>EPSP </a:t>
            </a:r>
            <a:r>
              <a:rPr lang="ko-KR" altLang="en-US" dirty="0" err="1"/>
              <a:t>흥분성</a:t>
            </a:r>
            <a:r>
              <a:rPr lang="ko-KR" altLang="en-US" dirty="0"/>
              <a:t> 작용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Excitatory </a:t>
            </a:r>
            <a:r>
              <a:rPr lang="en-US" altLang="ko-KR" b="0" i="0" dirty="0" err="1">
                <a:solidFill>
                  <a:srgbClr val="E6EDF3"/>
                </a:solidFill>
                <a:effectLst/>
                <a:latin typeface="-apple-system"/>
              </a:rPr>
              <a:t>PostSynaptic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Potential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엑사이토리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포스트시냅스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포텐셜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5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GABA </a:t>
            </a:r>
            <a:r>
              <a:rPr lang="ko-KR" altLang="en-US" dirty="0" err="1"/>
              <a:t>가바</a:t>
            </a:r>
            <a:endParaRPr lang="en-US" altLang="ko-KR" dirty="0"/>
          </a:p>
          <a:p>
            <a:r>
              <a:rPr lang="en-US" altLang="ko-KR" dirty="0"/>
              <a:t>Cl- </a:t>
            </a:r>
            <a:r>
              <a:rPr lang="ko-KR" altLang="en-US" dirty="0"/>
              <a:t>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Membrane potential </a:t>
            </a:r>
            <a:r>
              <a:rPr lang="ko-KR" altLang="en-US" dirty="0"/>
              <a:t>이 감소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Inhibitory </a:t>
            </a:r>
            <a:r>
              <a:rPr lang="en-US" altLang="ko-KR" b="0" i="0" dirty="0" err="1">
                <a:solidFill>
                  <a:srgbClr val="E6EDF3"/>
                </a:solidFill>
                <a:effectLst/>
                <a:latin typeface="-apple-system"/>
              </a:rPr>
              <a:t>PostSynaptic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Potential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인히비토리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포스트시냅스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포텐셜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21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2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K+ </a:t>
            </a:r>
            <a:r>
              <a:rPr lang="ko-KR" altLang="en-US" dirty="0"/>
              <a:t>칼륨</a:t>
            </a:r>
            <a:endParaRPr lang="en-US" altLang="ko-KR" dirty="0"/>
          </a:p>
          <a:p>
            <a:r>
              <a:rPr lang="en-US" altLang="ko-KR" dirty="0"/>
              <a:t>Membrane potential </a:t>
            </a:r>
            <a:r>
              <a:rPr lang="ko-KR" altLang="en-US" dirty="0" err="1"/>
              <a:t>멤브레인</a:t>
            </a:r>
            <a:r>
              <a:rPr lang="ko-KR" altLang="en-US" dirty="0"/>
              <a:t> </a:t>
            </a:r>
            <a:r>
              <a:rPr lang="ko-KR" altLang="en-US" dirty="0" err="1"/>
              <a:t>포텐션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막 전위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3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notes/2-CogSciIN-Neural-1.md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SNN</a:t>
            </a:r>
            <a:br>
              <a:rPr lang="en-US" altLang="ko-KR" dirty="0"/>
            </a:br>
            <a:r>
              <a:rPr lang="en-US" altLang="ko-KR" dirty="0"/>
              <a:t>CogSciIN-Neural-1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24.01.08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8E42-E691-2083-DD2E-334A3AB4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활동 전위 발생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7388B-F086-6B9F-403B-1C2473F3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3887341" cy="5272087"/>
          </a:xfrm>
        </p:spPr>
        <p:txBody>
          <a:bodyPr/>
          <a:lstStyle/>
          <a:p>
            <a:r>
              <a:rPr lang="ko-KR" altLang="en-US" dirty="0"/>
              <a:t>세포막 내부와 </a:t>
            </a:r>
            <a:br>
              <a:rPr lang="en-US" altLang="ko-KR" dirty="0"/>
            </a:br>
            <a:r>
              <a:rPr lang="ko-KR" altLang="en-US" dirty="0"/>
              <a:t>외부의 전위차가</a:t>
            </a:r>
            <a:br>
              <a:rPr lang="en-US" altLang="ko-KR" dirty="0"/>
            </a:br>
            <a:r>
              <a:rPr lang="ko-KR" altLang="en-US" dirty="0"/>
              <a:t>존재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D711DC-6EF3-5243-A1C9-DA0F6C28B4F3}"/>
              </a:ext>
            </a:extLst>
          </p:cNvPr>
          <p:cNvSpPr/>
          <p:nvPr/>
        </p:nvSpPr>
        <p:spPr>
          <a:xfrm>
            <a:off x="6763018" y="1628800"/>
            <a:ext cx="492443" cy="469580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세포막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B0747-FBFB-2978-4C35-2298BE9C50B3}"/>
              </a:ext>
            </a:extLst>
          </p:cNvPr>
          <p:cNvSpPr txBox="1"/>
          <p:nvPr/>
        </p:nvSpPr>
        <p:spPr>
          <a:xfrm>
            <a:off x="5652120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내부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12210-CAA0-2A1C-FF3E-1AB97A7FE188}"/>
              </a:ext>
            </a:extLst>
          </p:cNvPr>
          <p:cNvSpPr txBox="1"/>
          <p:nvPr/>
        </p:nvSpPr>
        <p:spPr>
          <a:xfrm>
            <a:off x="7617698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외부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DEE9D-AF18-5142-B60C-FE764984B8B3}"/>
              </a:ext>
            </a:extLst>
          </p:cNvPr>
          <p:cNvSpPr txBox="1"/>
          <p:nvPr/>
        </p:nvSpPr>
        <p:spPr>
          <a:xfrm>
            <a:off x="5652119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K+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2C303-DAEB-5C1E-E0E5-ADA6F169EB5D}"/>
              </a:ext>
            </a:extLst>
          </p:cNvPr>
          <p:cNvSpPr txBox="1"/>
          <p:nvPr/>
        </p:nvSpPr>
        <p:spPr>
          <a:xfrm>
            <a:off x="7800440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K+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6F444-8FBE-399C-3AF9-CDFA36B6C4BD}"/>
              </a:ext>
            </a:extLst>
          </p:cNvPr>
          <p:cNvSpPr txBox="1"/>
          <p:nvPr/>
        </p:nvSpPr>
        <p:spPr>
          <a:xfrm>
            <a:off x="5654184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8643C-C165-7DB9-EF82-2377DC5591C0}"/>
              </a:ext>
            </a:extLst>
          </p:cNvPr>
          <p:cNvSpPr txBox="1"/>
          <p:nvPr/>
        </p:nvSpPr>
        <p:spPr>
          <a:xfrm>
            <a:off x="7800439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957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8E42-E691-2083-DD2E-334A3AB4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활동 전위 발생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7388B-F086-6B9F-403B-1C2473F3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3887341" cy="5272087"/>
          </a:xfrm>
        </p:spPr>
        <p:txBody>
          <a:bodyPr/>
          <a:lstStyle/>
          <a:p>
            <a:r>
              <a:rPr lang="en-US" altLang="ko-KR" dirty="0"/>
              <a:t>K+</a:t>
            </a:r>
            <a:r>
              <a:rPr lang="ko-KR" altLang="en-US" dirty="0"/>
              <a:t>가 세포막 외부로 나갈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전하의 </a:t>
            </a:r>
            <a:r>
              <a:rPr lang="en-US" altLang="ko-KR" dirty="0"/>
              <a:t>membrane potential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K+</a:t>
            </a:r>
            <a:r>
              <a:rPr lang="ko-KR" altLang="en-US" dirty="0"/>
              <a:t>의 평형 전위차는 </a:t>
            </a:r>
            <a:r>
              <a:rPr lang="en-US" altLang="ko-KR" dirty="0"/>
              <a:t>-80mA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D711DC-6EF3-5243-A1C9-DA0F6C28B4F3}"/>
              </a:ext>
            </a:extLst>
          </p:cNvPr>
          <p:cNvSpPr/>
          <p:nvPr/>
        </p:nvSpPr>
        <p:spPr>
          <a:xfrm>
            <a:off x="6763018" y="1628800"/>
            <a:ext cx="492443" cy="469580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세포막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B0747-FBFB-2978-4C35-2298BE9C50B3}"/>
              </a:ext>
            </a:extLst>
          </p:cNvPr>
          <p:cNvSpPr txBox="1"/>
          <p:nvPr/>
        </p:nvSpPr>
        <p:spPr>
          <a:xfrm>
            <a:off x="5652120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내부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12210-CAA0-2A1C-FF3E-1AB97A7FE188}"/>
              </a:ext>
            </a:extLst>
          </p:cNvPr>
          <p:cNvSpPr txBox="1"/>
          <p:nvPr/>
        </p:nvSpPr>
        <p:spPr>
          <a:xfrm>
            <a:off x="7617698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외부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DEE9D-AF18-5142-B60C-FE764984B8B3}"/>
              </a:ext>
            </a:extLst>
          </p:cNvPr>
          <p:cNvSpPr txBox="1"/>
          <p:nvPr/>
        </p:nvSpPr>
        <p:spPr>
          <a:xfrm>
            <a:off x="5652119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K+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2C303-DAEB-5C1E-E0E5-ADA6F169EB5D}"/>
              </a:ext>
            </a:extLst>
          </p:cNvPr>
          <p:cNvSpPr txBox="1"/>
          <p:nvPr/>
        </p:nvSpPr>
        <p:spPr>
          <a:xfrm>
            <a:off x="7800440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K+</a:t>
            </a:r>
            <a:endParaRPr lang="ko-KR" altLang="en-US" sz="20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B82EE1E-3DEE-CF9F-77A8-B7A9F40BC4C8}"/>
              </a:ext>
            </a:extLst>
          </p:cNvPr>
          <p:cNvSpPr/>
          <p:nvPr/>
        </p:nvSpPr>
        <p:spPr>
          <a:xfrm>
            <a:off x="6549543" y="2401409"/>
            <a:ext cx="978408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6F444-8FBE-399C-3AF9-CDFA36B6C4BD}"/>
              </a:ext>
            </a:extLst>
          </p:cNvPr>
          <p:cNvSpPr txBox="1"/>
          <p:nvPr/>
        </p:nvSpPr>
        <p:spPr>
          <a:xfrm>
            <a:off x="5654184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8643C-C165-7DB9-EF82-2377DC5591C0}"/>
              </a:ext>
            </a:extLst>
          </p:cNvPr>
          <p:cNvSpPr txBox="1"/>
          <p:nvPr/>
        </p:nvSpPr>
        <p:spPr>
          <a:xfrm>
            <a:off x="7800439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306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8E42-E691-2083-DD2E-334A3AB4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활동 전위 발생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7388B-F086-6B9F-403B-1C2473F3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3887341" cy="5272087"/>
          </a:xfrm>
        </p:spPr>
        <p:txBody>
          <a:bodyPr/>
          <a:lstStyle/>
          <a:p>
            <a:r>
              <a:rPr lang="en-US" altLang="ko-KR" dirty="0"/>
              <a:t>Na+</a:t>
            </a:r>
            <a:r>
              <a:rPr lang="ko-KR" altLang="en-US" dirty="0"/>
              <a:t>가 내부로 들어갈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ko-KR" altLang="en-US" dirty="0"/>
              <a:t>전하의 </a:t>
            </a:r>
            <a:r>
              <a:rPr lang="en-US" altLang="ko-KR" dirty="0"/>
              <a:t>membrane potential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Na+</a:t>
            </a:r>
            <a:r>
              <a:rPr lang="ko-KR" altLang="en-US" dirty="0"/>
              <a:t>의 평형 전위차는 </a:t>
            </a:r>
            <a:r>
              <a:rPr lang="en-US" altLang="ko-KR" dirty="0"/>
              <a:t>-62mA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1A5959-D858-4FF0-A60A-84E374A70858}"/>
              </a:ext>
            </a:extLst>
          </p:cNvPr>
          <p:cNvSpPr/>
          <p:nvPr/>
        </p:nvSpPr>
        <p:spPr>
          <a:xfrm>
            <a:off x="6763018" y="1628800"/>
            <a:ext cx="492443" cy="469580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세포막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3DEF1-22B0-DB97-A83F-03A034D1B02B}"/>
              </a:ext>
            </a:extLst>
          </p:cNvPr>
          <p:cNvSpPr txBox="1"/>
          <p:nvPr/>
        </p:nvSpPr>
        <p:spPr>
          <a:xfrm>
            <a:off x="5652120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내부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3F2C9-04B9-384D-3C54-748118A992EA}"/>
              </a:ext>
            </a:extLst>
          </p:cNvPr>
          <p:cNvSpPr txBox="1"/>
          <p:nvPr/>
        </p:nvSpPr>
        <p:spPr>
          <a:xfrm>
            <a:off x="7617698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외부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E69D9-75AB-6BB3-4154-13E9AD51EB82}"/>
              </a:ext>
            </a:extLst>
          </p:cNvPr>
          <p:cNvSpPr txBox="1"/>
          <p:nvPr/>
        </p:nvSpPr>
        <p:spPr>
          <a:xfrm>
            <a:off x="5652119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K+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9722-20E9-9A77-4989-EE6A4AAA46B5}"/>
              </a:ext>
            </a:extLst>
          </p:cNvPr>
          <p:cNvSpPr txBox="1"/>
          <p:nvPr/>
        </p:nvSpPr>
        <p:spPr>
          <a:xfrm>
            <a:off x="7800440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K+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D014B-8529-7EB5-9C0F-3E29176343BD}"/>
              </a:ext>
            </a:extLst>
          </p:cNvPr>
          <p:cNvSpPr txBox="1"/>
          <p:nvPr/>
        </p:nvSpPr>
        <p:spPr>
          <a:xfrm>
            <a:off x="5654184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8A8BA-3BB0-1212-D77C-58351879C79F}"/>
              </a:ext>
            </a:extLst>
          </p:cNvPr>
          <p:cNvSpPr txBox="1"/>
          <p:nvPr/>
        </p:nvSpPr>
        <p:spPr>
          <a:xfrm>
            <a:off x="7800439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FB890C1-BC65-98C6-B096-E4BDA1B6C22D}"/>
              </a:ext>
            </a:extLst>
          </p:cNvPr>
          <p:cNvSpPr/>
          <p:nvPr/>
        </p:nvSpPr>
        <p:spPr>
          <a:xfrm flipH="1">
            <a:off x="6529199" y="4551155"/>
            <a:ext cx="960080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2317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8E42-E691-2083-DD2E-334A3AB4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활동 전위 발생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7388B-F086-6B9F-403B-1C2473F3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3887341" cy="5272087"/>
          </a:xfrm>
        </p:spPr>
        <p:txBody>
          <a:bodyPr/>
          <a:lstStyle/>
          <a:p>
            <a:r>
              <a:rPr lang="en-US" altLang="ko-KR" dirty="0"/>
              <a:t>K+</a:t>
            </a:r>
            <a:r>
              <a:rPr lang="ko-KR" altLang="en-US" dirty="0"/>
              <a:t>와 </a:t>
            </a:r>
            <a:r>
              <a:rPr lang="en-US" altLang="ko-KR" dirty="0"/>
              <a:t>Na+</a:t>
            </a:r>
            <a:r>
              <a:rPr lang="ko-KR" altLang="en-US" dirty="0"/>
              <a:t>가 이동하면서 발생한 </a:t>
            </a:r>
            <a:r>
              <a:rPr lang="en-US" altLang="ko-KR" dirty="0"/>
              <a:t>membrane potential</a:t>
            </a:r>
            <a:r>
              <a:rPr lang="ko-KR" altLang="en-US" dirty="0"/>
              <a:t>이 </a:t>
            </a:r>
            <a:r>
              <a:rPr lang="en-US" altLang="ko-KR" dirty="0"/>
              <a:t>threshold voltage</a:t>
            </a:r>
            <a:r>
              <a:rPr lang="ko-KR" altLang="en-US" dirty="0"/>
              <a:t>를 넘으면</a:t>
            </a:r>
            <a:r>
              <a:rPr lang="en-US" altLang="ko-KR" dirty="0"/>
              <a:t>, </a:t>
            </a:r>
            <a:r>
              <a:rPr lang="ko-KR" altLang="en-US" dirty="0"/>
              <a:t>활동 전위 즉</a:t>
            </a:r>
            <a:r>
              <a:rPr lang="en-US" altLang="ko-KR" dirty="0"/>
              <a:t>, Action potential </a:t>
            </a:r>
            <a:br>
              <a:rPr lang="en-US" altLang="ko-KR" dirty="0"/>
            </a:br>
            <a:r>
              <a:rPr lang="ko-KR" altLang="en-US" dirty="0"/>
              <a:t>발생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1A5959-D858-4FF0-A60A-84E374A70858}"/>
              </a:ext>
            </a:extLst>
          </p:cNvPr>
          <p:cNvSpPr/>
          <p:nvPr/>
        </p:nvSpPr>
        <p:spPr>
          <a:xfrm>
            <a:off x="6763018" y="1628800"/>
            <a:ext cx="492443" cy="469580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Times New Roman"/>
                <a:ea typeface="굴림"/>
              </a:rPr>
              <a:t>세포막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3DEF1-22B0-DB97-A83F-03A034D1B02B}"/>
              </a:ext>
            </a:extLst>
          </p:cNvPr>
          <p:cNvSpPr txBox="1"/>
          <p:nvPr/>
        </p:nvSpPr>
        <p:spPr>
          <a:xfrm>
            <a:off x="5652120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내부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3F2C9-04B9-384D-3C54-748118A992EA}"/>
              </a:ext>
            </a:extLst>
          </p:cNvPr>
          <p:cNvSpPr txBox="1"/>
          <p:nvPr/>
        </p:nvSpPr>
        <p:spPr>
          <a:xfrm>
            <a:off x="7617698" y="1228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외부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E69D9-75AB-6BB3-4154-13E9AD51EB82}"/>
              </a:ext>
            </a:extLst>
          </p:cNvPr>
          <p:cNvSpPr txBox="1"/>
          <p:nvPr/>
        </p:nvSpPr>
        <p:spPr>
          <a:xfrm>
            <a:off x="5652119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K+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9722-20E9-9A77-4989-EE6A4AAA46B5}"/>
              </a:ext>
            </a:extLst>
          </p:cNvPr>
          <p:cNvSpPr txBox="1"/>
          <p:nvPr/>
        </p:nvSpPr>
        <p:spPr>
          <a:xfrm>
            <a:off x="7800440" y="242088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K+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D014B-8529-7EB5-9C0F-3E29176343BD}"/>
              </a:ext>
            </a:extLst>
          </p:cNvPr>
          <p:cNvSpPr txBox="1"/>
          <p:nvPr/>
        </p:nvSpPr>
        <p:spPr>
          <a:xfrm>
            <a:off x="5654184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8A8BA-3BB0-1212-D77C-58351879C79F}"/>
              </a:ext>
            </a:extLst>
          </p:cNvPr>
          <p:cNvSpPr txBox="1"/>
          <p:nvPr/>
        </p:nvSpPr>
        <p:spPr>
          <a:xfrm>
            <a:off x="7800439" y="459341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Na+</a:t>
            </a:r>
            <a:endParaRPr lang="ko-KR" altLang="en-US" sz="20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FB890C1-BC65-98C6-B096-E4BDA1B6C22D}"/>
              </a:ext>
            </a:extLst>
          </p:cNvPr>
          <p:cNvSpPr/>
          <p:nvPr/>
        </p:nvSpPr>
        <p:spPr>
          <a:xfrm flipH="1">
            <a:off x="6529199" y="4551155"/>
            <a:ext cx="960080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5905BE4-1A51-179B-E545-635BC40DB98D}"/>
              </a:ext>
            </a:extLst>
          </p:cNvPr>
          <p:cNvSpPr/>
          <p:nvPr/>
        </p:nvSpPr>
        <p:spPr>
          <a:xfrm>
            <a:off x="6549543" y="2401409"/>
            <a:ext cx="978408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81581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C6094-2A51-47D7-06B8-41F2B809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영단어</a:t>
            </a:r>
            <a:r>
              <a:rPr lang="ko-KR" altLang="en-US" dirty="0"/>
              <a:t> 정리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1F0B2E-CC9D-2774-845D-F67BEDE47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340768"/>
            <a:ext cx="4058216" cy="3553321"/>
          </a:xfrm>
        </p:spPr>
      </p:pic>
    </p:spTree>
    <p:extLst>
      <p:ext uri="{BB962C8B-B14F-4D97-AF65-F5344CB8AC3E}">
        <p14:creationId xmlns:p14="http://schemas.microsoft.com/office/powerpoint/2010/main" val="303322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CogSciIN-Neural-1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https://github.com/DevelopLee20/SNN/blob/master/notes/2-CogSciIN-Neural-1.md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22871-35C2-5468-6852-2EA8467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3146A-6534-F7A5-6FB9-CC1B91FD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뉴런의 생김새 </a:t>
            </a:r>
            <a:r>
              <a:rPr lang="en-US" altLang="ko-KR" dirty="0"/>
              <a:t>3 </a:t>
            </a:r>
            <a:r>
              <a:rPr lang="ko-KR" altLang="en-US" dirty="0"/>
              <a:t>부분</a:t>
            </a:r>
            <a:endParaRPr lang="en-US" altLang="ko-KR" dirty="0"/>
          </a:p>
          <a:p>
            <a:r>
              <a:rPr lang="ko-KR" altLang="en-US" dirty="0"/>
              <a:t>신경전달물질과 막 전위 변화</a:t>
            </a:r>
            <a:endParaRPr lang="en-US" altLang="ko-KR" dirty="0"/>
          </a:p>
          <a:p>
            <a:r>
              <a:rPr lang="ko-KR" altLang="en-US" dirty="0"/>
              <a:t>활동 전위 발생 원리</a:t>
            </a:r>
            <a:endParaRPr lang="en-US" altLang="ko-KR" dirty="0"/>
          </a:p>
          <a:p>
            <a:r>
              <a:rPr lang="ko-KR" altLang="en-US" dirty="0" err="1"/>
              <a:t>영단어</a:t>
            </a:r>
            <a:r>
              <a:rPr lang="ko-KR" altLang="en-US" dirty="0"/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159774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BAB5F-87F1-DD0C-6497-0781018A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생김새 </a:t>
            </a:r>
            <a:r>
              <a:rPr lang="en-US" altLang="ko-KR" dirty="0"/>
              <a:t>3 </a:t>
            </a:r>
            <a:r>
              <a:rPr lang="ko-KR" altLang="en-US" dirty="0"/>
              <a:t>부분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756FBF-6FBA-6CD0-61B3-BA53410E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1268760"/>
            <a:ext cx="6191597" cy="332949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4A70FF-314B-6CB2-EA52-14DE24C99174}"/>
              </a:ext>
            </a:extLst>
          </p:cNvPr>
          <p:cNvSpPr txBox="1">
            <a:spLocks/>
          </p:cNvSpPr>
          <p:nvPr/>
        </p:nvSpPr>
        <p:spPr>
          <a:xfrm>
            <a:off x="828675" y="4598252"/>
            <a:ext cx="7991475" cy="171106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Dendrite, </a:t>
            </a:r>
            <a:r>
              <a:rPr lang="ko-KR" altLang="en-US" kern="0" dirty="0"/>
              <a:t>추상돌기 </a:t>
            </a:r>
            <a:r>
              <a:rPr lang="en-US" altLang="ko-KR" kern="0" dirty="0"/>
              <a:t>- input</a:t>
            </a:r>
          </a:p>
          <a:p>
            <a:r>
              <a:rPr lang="en-US" altLang="ko-KR" kern="0" dirty="0"/>
              <a:t>Cell body, </a:t>
            </a:r>
            <a:r>
              <a:rPr lang="ko-KR" altLang="en-US" kern="0" dirty="0"/>
              <a:t>세포 몸체 </a:t>
            </a:r>
            <a:r>
              <a:rPr lang="en-US" altLang="ko-KR" kern="0" dirty="0"/>
              <a:t>– body(</a:t>
            </a:r>
            <a:r>
              <a:rPr lang="ko-KR" altLang="en-US" kern="0" dirty="0"/>
              <a:t>이온 채널 존재</a:t>
            </a:r>
            <a:r>
              <a:rPr lang="en-US" altLang="ko-KR" kern="0" dirty="0"/>
              <a:t>)</a:t>
            </a:r>
          </a:p>
          <a:p>
            <a:r>
              <a:rPr lang="en-US" altLang="ko-KR" kern="0" dirty="0"/>
              <a:t>Axon, </a:t>
            </a:r>
            <a:r>
              <a:rPr lang="ko-KR" altLang="en-US" kern="0" dirty="0" err="1"/>
              <a:t>축삭</a:t>
            </a:r>
            <a:r>
              <a:rPr lang="ko-KR" altLang="en-US" kern="0" dirty="0"/>
              <a:t> </a:t>
            </a:r>
            <a:r>
              <a:rPr lang="en-US" altLang="ko-KR" kern="0" dirty="0"/>
              <a:t>- output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597245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BAB5F-87F1-DD0C-6497-0781018A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생김새 </a:t>
            </a:r>
            <a:r>
              <a:rPr lang="en-US" altLang="ko-KR" dirty="0"/>
              <a:t>3 </a:t>
            </a:r>
            <a:r>
              <a:rPr lang="ko-KR" altLang="en-US" dirty="0"/>
              <a:t>부분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756FBF-6FBA-6CD0-61B3-BA53410E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1268760"/>
            <a:ext cx="6191597" cy="332949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4A70FF-314B-6CB2-EA52-14DE24C99174}"/>
              </a:ext>
            </a:extLst>
          </p:cNvPr>
          <p:cNvSpPr txBox="1">
            <a:spLocks/>
          </p:cNvSpPr>
          <p:nvPr/>
        </p:nvSpPr>
        <p:spPr>
          <a:xfrm>
            <a:off x="828675" y="4598252"/>
            <a:ext cx="7991475" cy="171106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Dendrite, </a:t>
            </a:r>
            <a:r>
              <a:rPr lang="ko-KR" altLang="en-US" kern="0" dirty="0"/>
              <a:t>추상돌기 </a:t>
            </a:r>
            <a:r>
              <a:rPr lang="en-US" altLang="ko-KR" kern="0" dirty="0"/>
              <a:t>- input</a:t>
            </a:r>
          </a:p>
          <a:p>
            <a:r>
              <a:rPr lang="en-US" altLang="ko-KR" kern="0" dirty="0"/>
              <a:t>Cell body, </a:t>
            </a:r>
            <a:r>
              <a:rPr lang="ko-KR" altLang="en-US" kern="0" dirty="0"/>
              <a:t>세포 몸체 </a:t>
            </a:r>
            <a:r>
              <a:rPr lang="en-US" altLang="ko-KR" kern="0" dirty="0"/>
              <a:t>– body(</a:t>
            </a:r>
            <a:r>
              <a:rPr lang="ko-KR" altLang="en-US" kern="0" dirty="0"/>
              <a:t>이온 채널 존재</a:t>
            </a:r>
            <a:r>
              <a:rPr lang="en-US" altLang="ko-KR" kern="0" dirty="0"/>
              <a:t>)</a:t>
            </a:r>
          </a:p>
          <a:p>
            <a:r>
              <a:rPr lang="en-US" altLang="ko-KR" kern="0" dirty="0"/>
              <a:t>Axon, </a:t>
            </a:r>
            <a:r>
              <a:rPr lang="ko-KR" altLang="en-US" kern="0" dirty="0" err="1"/>
              <a:t>축삭</a:t>
            </a:r>
            <a:r>
              <a:rPr lang="ko-KR" altLang="en-US" kern="0" dirty="0"/>
              <a:t> </a:t>
            </a:r>
            <a:r>
              <a:rPr lang="en-US" altLang="ko-KR" kern="0" dirty="0"/>
              <a:t>- output</a:t>
            </a:r>
            <a:endParaRPr lang="ko-KR" altLang="en-US" kern="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F09887-D834-686C-CD16-8CA083C42385}"/>
              </a:ext>
            </a:extLst>
          </p:cNvPr>
          <p:cNvSpPr/>
          <p:nvPr/>
        </p:nvSpPr>
        <p:spPr>
          <a:xfrm>
            <a:off x="1103172" y="1052735"/>
            <a:ext cx="2388707" cy="1711067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9C51C6-D5F7-9BE7-60A0-E0ACE3151512}"/>
              </a:ext>
            </a:extLst>
          </p:cNvPr>
          <p:cNvSpPr/>
          <p:nvPr/>
        </p:nvSpPr>
        <p:spPr>
          <a:xfrm>
            <a:off x="1236772" y="4627169"/>
            <a:ext cx="4392488" cy="461665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550056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BAB5F-87F1-DD0C-6497-0781018A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생김새 </a:t>
            </a:r>
            <a:r>
              <a:rPr lang="en-US" altLang="ko-KR" dirty="0"/>
              <a:t>3 </a:t>
            </a:r>
            <a:r>
              <a:rPr lang="ko-KR" altLang="en-US" dirty="0"/>
              <a:t>부분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756FBF-6FBA-6CD0-61B3-BA53410E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1268760"/>
            <a:ext cx="6191597" cy="332949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4A70FF-314B-6CB2-EA52-14DE24C99174}"/>
              </a:ext>
            </a:extLst>
          </p:cNvPr>
          <p:cNvSpPr txBox="1">
            <a:spLocks/>
          </p:cNvSpPr>
          <p:nvPr/>
        </p:nvSpPr>
        <p:spPr>
          <a:xfrm>
            <a:off x="828675" y="4598252"/>
            <a:ext cx="7991475" cy="171106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Dendrite, </a:t>
            </a:r>
            <a:r>
              <a:rPr lang="ko-KR" altLang="en-US" kern="0" dirty="0"/>
              <a:t>추상돌기 </a:t>
            </a:r>
            <a:r>
              <a:rPr lang="en-US" altLang="ko-KR" kern="0" dirty="0"/>
              <a:t>- input</a:t>
            </a:r>
          </a:p>
          <a:p>
            <a:r>
              <a:rPr lang="en-US" altLang="ko-KR" kern="0" dirty="0"/>
              <a:t>Cell body, </a:t>
            </a:r>
            <a:r>
              <a:rPr lang="ko-KR" altLang="en-US" kern="0" dirty="0"/>
              <a:t>세포 몸체 </a:t>
            </a:r>
            <a:r>
              <a:rPr lang="en-US" altLang="ko-KR" kern="0" dirty="0"/>
              <a:t>– body(</a:t>
            </a:r>
            <a:r>
              <a:rPr lang="ko-KR" altLang="en-US" kern="0" dirty="0"/>
              <a:t>이온 채널 존재</a:t>
            </a:r>
            <a:r>
              <a:rPr lang="en-US" altLang="ko-KR" kern="0" dirty="0"/>
              <a:t>)</a:t>
            </a:r>
          </a:p>
          <a:p>
            <a:r>
              <a:rPr lang="en-US" altLang="ko-KR" kern="0" dirty="0"/>
              <a:t>Axon, </a:t>
            </a:r>
            <a:r>
              <a:rPr lang="ko-KR" altLang="en-US" kern="0" dirty="0" err="1"/>
              <a:t>축삭</a:t>
            </a:r>
            <a:r>
              <a:rPr lang="ko-KR" altLang="en-US" kern="0" dirty="0"/>
              <a:t> </a:t>
            </a:r>
            <a:r>
              <a:rPr lang="en-US" altLang="ko-KR" kern="0" dirty="0"/>
              <a:t>- output</a:t>
            </a:r>
            <a:endParaRPr lang="ko-KR" altLang="en-US" kern="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F09887-D834-686C-CD16-8CA083C42385}"/>
              </a:ext>
            </a:extLst>
          </p:cNvPr>
          <p:cNvSpPr/>
          <p:nvPr/>
        </p:nvSpPr>
        <p:spPr>
          <a:xfrm>
            <a:off x="1403648" y="2420888"/>
            <a:ext cx="2388707" cy="1711067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9C51C6-D5F7-9BE7-60A0-E0ACE3151512}"/>
              </a:ext>
            </a:extLst>
          </p:cNvPr>
          <p:cNvSpPr/>
          <p:nvPr/>
        </p:nvSpPr>
        <p:spPr>
          <a:xfrm>
            <a:off x="1236772" y="5152975"/>
            <a:ext cx="7295668" cy="461665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970971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BAB5F-87F1-DD0C-6497-0781018A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생김새 </a:t>
            </a:r>
            <a:r>
              <a:rPr lang="en-US" altLang="ko-KR" dirty="0"/>
              <a:t>3 </a:t>
            </a:r>
            <a:r>
              <a:rPr lang="ko-KR" altLang="en-US" dirty="0"/>
              <a:t>부분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756FBF-6FBA-6CD0-61B3-BA53410E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16" y="1268760"/>
            <a:ext cx="6191597" cy="332949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4A70FF-314B-6CB2-EA52-14DE24C99174}"/>
              </a:ext>
            </a:extLst>
          </p:cNvPr>
          <p:cNvSpPr txBox="1">
            <a:spLocks/>
          </p:cNvSpPr>
          <p:nvPr/>
        </p:nvSpPr>
        <p:spPr>
          <a:xfrm>
            <a:off x="828675" y="4598252"/>
            <a:ext cx="7991475" cy="171106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Dendrite, </a:t>
            </a:r>
            <a:r>
              <a:rPr lang="ko-KR" altLang="en-US" kern="0" dirty="0"/>
              <a:t>추상돌기 </a:t>
            </a:r>
            <a:r>
              <a:rPr lang="en-US" altLang="ko-KR" kern="0" dirty="0"/>
              <a:t>- input</a:t>
            </a:r>
          </a:p>
          <a:p>
            <a:r>
              <a:rPr lang="en-US" altLang="ko-KR" kern="0" dirty="0"/>
              <a:t>Cell body, </a:t>
            </a:r>
            <a:r>
              <a:rPr lang="ko-KR" altLang="en-US" kern="0" dirty="0"/>
              <a:t>세포 몸체 </a:t>
            </a:r>
            <a:r>
              <a:rPr lang="en-US" altLang="ko-KR" kern="0" dirty="0"/>
              <a:t>– body(</a:t>
            </a:r>
            <a:r>
              <a:rPr lang="ko-KR" altLang="en-US" kern="0" dirty="0"/>
              <a:t>이온 채널 존재</a:t>
            </a:r>
            <a:r>
              <a:rPr lang="en-US" altLang="ko-KR" kern="0" dirty="0"/>
              <a:t>)</a:t>
            </a:r>
          </a:p>
          <a:p>
            <a:r>
              <a:rPr lang="en-US" altLang="ko-KR" kern="0" dirty="0"/>
              <a:t>Axon, </a:t>
            </a:r>
            <a:r>
              <a:rPr lang="ko-KR" altLang="en-US" kern="0" dirty="0" err="1"/>
              <a:t>축삭</a:t>
            </a:r>
            <a:r>
              <a:rPr lang="ko-KR" altLang="en-US" kern="0" dirty="0"/>
              <a:t> </a:t>
            </a:r>
            <a:r>
              <a:rPr lang="en-US" altLang="ko-KR" kern="0" dirty="0"/>
              <a:t>- output</a:t>
            </a:r>
            <a:endParaRPr lang="ko-KR" altLang="en-US" kern="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F09887-D834-686C-CD16-8CA083C42385}"/>
              </a:ext>
            </a:extLst>
          </p:cNvPr>
          <p:cNvSpPr/>
          <p:nvPr/>
        </p:nvSpPr>
        <p:spPr>
          <a:xfrm>
            <a:off x="4918506" y="1628800"/>
            <a:ext cx="2388707" cy="1711067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9C51C6-D5F7-9BE7-60A0-E0ACE3151512}"/>
              </a:ext>
            </a:extLst>
          </p:cNvPr>
          <p:cNvSpPr/>
          <p:nvPr/>
        </p:nvSpPr>
        <p:spPr>
          <a:xfrm>
            <a:off x="1236772" y="5648275"/>
            <a:ext cx="3335228" cy="461665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76533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C4F07-69D5-51D6-2BBC-06BFF0D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신경전달물질과 막 전위 변화</a:t>
            </a:r>
          </a:p>
        </p:txBody>
      </p:sp>
    </p:spTree>
    <p:extLst>
      <p:ext uri="{BB962C8B-B14F-4D97-AF65-F5344CB8AC3E}">
        <p14:creationId xmlns:p14="http://schemas.microsoft.com/office/powerpoint/2010/main" val="358656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843514-FFA6-29B1-8D40-4042CE8F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91" y="1103313"/>
            <a:ext cx="4259684" cy="32188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95C4F07-69D5-51D6-2BBC-06BFF0D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신경전달물질과 막 전위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7E495-7425-63C4-5E1D-E7B98161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4103365" cy="5272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Glutamine, Acetylcholine</a:t>
            </a:r>
          </a:p>
          <a:p>
            <a:pPr marL="0" indent="0">
              <a:buNone/>
            </a:pPr>
            <a:r>
              <a:rPr lang="en-US" altLang="ko-KR" sz="2400" dirty="0"/>
              <a:t>- Na+</a:t>
            </a:r>
            <a:r>
              <a:rPr lang="ko-KR" altLang="en-US" sz="2400" dirty="0"/>
              <a:t>를 세포막 안으로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EPSP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en-US" altLang="ko-KR" sz="2400" dirty="0" err="1"/>
              <a:t>Membarne</a:t>
            </a:r>
            <a:r>
              <a:rPr lang="en-US" altLang="ko-KR" sz="2400" dirty="0"/>
              <a:t> potential</a:t>
            </a:r>
            <a:r>
              <a:rPr lang="ko-KR" altLang="en-US" sz="2400" dirty="0"/>
              <a:t>이 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ko-KR" altLang="en-US" sz="2400" dirty="0"/>
              <a:t>임계를 넘으면 흥분을 발생</a:t>
            </a:r>
            <a:endParaRPr lang="en-US" altLang="ko-KR" sz="2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3407C9-5772-A5D8-B265-8BF919684A61}"/>
              </a:ext>
            </a:extLst>
          </p:cNvPr>
          <p:cNvSpPr/>
          <p:nvPr/>
        </p:nvSpPr>
        <p:spPr>
          <a:xfrm>
            <a:off x="5364088" y="2564904"/>
            <a:ext cx="665186" cy="117001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0BD0155-EB46-BAB7-EBC2-23BF93C10443}"/>
              </a:ext>
            </a:extLst>
          </p:cNvPr>
          <p:cNvSpPr/>
          <p:nvPr/>
        </p:nvSpPr>
        <p:spPr>
          <a:xfrm>
            <a:off x="6098147" y="1471402"/>
            <a:ext cx="562085" cy="109350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53354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843514-FFA6-29B1-8D40-4042CE8F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8" y="1052513"/>
            <a:ext cx="4193104" cy="31685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95C4F07-69D5-51D6-2BBC-06BFF0D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신경전달물질과 막 전위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7E495-7425-63C4-5E1D-E7B98161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4103365" cy="52720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GABA</a:t>
            </a:r>
          </a:p>
          <a:p>
            <a:pPr marL="0" indent="0">
              <a:buNone/>
            </a:pPr>
            <a:r>
              <a:rPr lang="en-US" altLang="ko-KR" dirty="0"/>
              <a:t>- Cl-</a:t>
            </a:r>
            <a:r>
              <a:rPr lang="ko-KR" altLang="en-US" dirty="0"/>
              <a:t> 를 세포막 안으로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IPSP</a:t>
            </a:r>
          </a:p>
          <a:p>
            <a:pPr marL="0" indent="0">
              <a:buNone/>
            </a:pPr>
            <a:r>
              <a:rPr lang="en-US" altLang="ko-KR" dirty="0"/>
              <a:t>- membrane potential   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감소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6DB1D83-A9D5-BA1B-F23B-F990AE15FE4C}"/>
              </a:ext>
            </a:extLst>
          </p:cNvPr>
          <p:cNvSpPr/>
          <p:nvPr/>
        </p:nvSpPr>
        <p:spPr>
          <a:xfrm>
            <a:off x="6589967" y="1362800"/>
            <a:ext cx="358297" cy="554032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EC3AFB-F7F4-83E7-1F43-1E868E92927C}"/>
              </a:ext>
            </a:extLst>
          </p:cNvPr>
          <p:cNvSpPr/>
          <p:nvPr/>
        </p:nvSpPr>
        <p:spPr>
          <a:xfrm>
            <a:off x="8115973" y="1398804"/>
            <a:ext cx="756999" cy="936104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341805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11093</TotalTime>
  <Words>478</Words>
  <Application>Microsoft Office PowerPoint</Application>
  <PresentationFormat>화면 슬라이드 쇼(4:3)</PresentationFormat>
  <Paragraphs>130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-apple-system</vt:lpstr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SNN CogSciIN-Neural-1</vt:lpstr>
      <vt:lpstr>목차</vt:lpstr>
      <vt:lpstr>뉴런의 생김새 3 부분</vt:lpstr>
      <vt:lpstr>뉴런의 생김새 3 부분</vt:lpstr>
      <vt:lpstr>뉴런의 생김새 3 부분</vt:lpstr>
      <vt:lpstr>뉴런의 생김새 3 부분</vt:lpstr>
      <vt:lpstr>신경전달물질과 막 전위 변화</vt:lpstr>
      <vt:lpstr>신경전달물질과 막 전위 변화</vt:lpstr>
      <vt:lpstr>신경전달물질과 막 전위 변화</vt:lpstr>
      <vt:lpstr>활동 전위 발생 원리</vt:lpstr>
      <vt:lpstr>활동 전위 발생 원리</vt:lpstr>
      <vt:lpstr>활동 전위 발생 원리</vt:lpstr>
      <vt:lpstr>활동 전위 발생 원리</vt:lpstr>
      <vt:lpstr>영단어 정리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인규 이</cp:lastModifiedBy>
  <cp:revision>770</cp:revision>
  <cp:lastPrinted>2016-11-01T07:29:09Z</cp:lastPrinted>
  <dcterms:created xsi:type="dcterms:W3CDTF">2013-09-09T21:16:08Z</dcterms:created>
  <dcterms:modified xsi:type="dcterms:W3CDTF">2024-01-07T15:59:25Z</dcterms:modified>
</cp:coreProperties>
</file>