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7"/>
  </p:notesMasterIdLst>
  <p:sldIdLst>
    <p:sldId id="256" r:id="rId2"/>
    <p:sldId id="270" r:id="rId3"/>
    <p:sldId id="293" r:id="rId4"/>
    <p:sldId id="287" r:id="rId5"/>
    <p:sldId id="288" r:id="rId6"/>
    <p:sldId id="289" r:id="rId7"/>
    <p:sldId id="294" r:id="rId8"/>
    <p:sldId id="290" r:id="rId9"/>
    <p:sldId id="291" r:id="rId10"/>
    <p:sldId id="292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263" r:id="rId24"/>
    <p:sldId id="286" r:id="rId25"/>
    <p:sldId id="257" r:id="rId2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96353" autoAdjust="0"/>
  </p:normalViewPr>
  <p:slideViewPr>
    <p:cSldViewPr>
      <p:cViewPr varScale="1">
        <p:scale>
          <a:sx n="114" d="100"/>
          <a:sy n="114" d="100"/>
        </p:scale>
        <p:origin x="127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81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rian2.readthedocs.io/en/stable/resources/tutorials/2-intro-to-brian-synapses.html" TargetMode="External"/><Relationship Id="rId2" Type="http://schemas.openxmlformats.org/officeDocument/2006/relationships/hyperlink" Target="https://github.com/DevelopLee20/SN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Brian2 Chapter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24.01.29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9E170-600D-D68A-3854-37C859EB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뉴런별</a:t>
            </a:r>
            <a:r>
              <a:rPr lang="ko-KR" altLang="en-US" dirty="0"/>
              <a:t> 매개변수 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3E3D0-A830-9161-CF95-2F8FBF71E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뉴런별로 매개변수를 지정한다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C9B368-6F66-9D4B-23AE-CE0D271FF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643626"/>
            <a:ext cx="5595269" cy="50555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995FB7-1AD5-A039-9E40-7C17D73B1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412" y="3086052"/>
            <a:ext cx="1981477" cy="685896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9901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35AB3-9AA1-FC31-5CDD-A0AFFA93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뉴런의 스파이크 발생 통계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C6642F-FB48-E1A3-788A-37C772654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첫번째 그림</a:t>
            </a:r>
            <a:r>
              <a:rPr lang="en-US" altLang="ko-KR" dirty="0"/>
              <a:t>:</a:t>
            </a:r>
            <a:r>
              <a:rPr lang="ko-KR" altLang="en-US" dirty="0"/>
              <a:t> 각 뉴런의 스파이크 발생 여부</a:t>
            </a:r>
            <a:endParaRPr lang="en-US" altLang="ko-KR" dirty="0"/>
          </a:p>
          <a:p>
            <a:r>
              <a:rPr lang="ko-KR" altLang="en-US" dirty="0"/>
              <a:t>두번째 그림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v0</a:t>
            </a:r>
            <a:r>
              <a:rPr lang="ko-KR" altLang="en-US" dirty="0"/>
              <a:t>에 따른 스파이크 발생 비율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BF06F7-10BA-C0D7-A79B-95986731D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212280"/>
            <a:ext cx="7998151" cy="29525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995C41-9C25-1883-C422-028F3626F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5164831"/>
            <a:ext cx="2657846" cy="371527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1AE50F-E16A-97CD-1A08-B6F7848D73AC}"/>
              </a:ext>
            </a:extLst>
          </p:cNvPr>
          <p:cNvSpPr txBox="1"/>
          <p:nvPr/>
        </p:nvSpPr>
        <p:spPr>
          <a:xfrm>
            <a:off x="3336036" y="5577224"/>
            <a:ext cx="4685898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N</a:t>
            </a:r>
            <a:r>
              <a:rPr lang="ko-KR" altLang="en-US" sz="1800" dirty="0"/>
              <a:t>이 증가할수록 </a:t>
            </a:r>
            <a:r>
              <a:rPr lang="en-US" altLang="ko-KR" sz="1800" dirty="0"/>
              <a:t>v0</a:t>
            </a:r>
            <a:r>
              <a:rPr lang="ko-KR" altLang="en-US" sz="1800" dirty="0"/>
              <a:t>는 커진다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따라서 점차 스파이크 발생 비율이 높아진다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58079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EBF38-E819-DB01-E502-04CAE5DB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가장 간단한 시냅스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F0581B-D54B-898E-19C3-5900C3E2B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816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8C72D-4565-75B7-92DB-97EFA449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가장 간단함 </a:t>
            </a:r>
            <a:r>
              <a:rPr lang="en-US" altLang="ko-KR" dirty="0"/>
              <a:t>LIF </a:t>
            </a:r>
            <a:r>
              <a:rPr lang="ko-KR" altLang="en-US" dirty="0"/>
              <a:t>뉴런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2F23A3-3D53-2764-0623-E4D19A515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개의 뉴런을 생성 후 두 뉴런을 연결한다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67A55A-E3E9-A53D-8A7D-34FFE9065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675279"/>
            <a:ext cx="5458871" cy="502390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128B29F-8798-EE7F-8D10-5A0E2DFFA18C}"/>
              </a:ext>
            </a:extLst>
          </p:cNvPr>
          <p:cNvSpPr/>
          <p:nvPr/>
        </p:nvSpPr>
        <p:spPr>
          <a:xfrm>
            <a:off x="828674" y="3179420"/>
            <a:ext cx="4823445" cy="7078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191003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255E6-E2DD-CDDE-E56D-6E5225EAF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뉴런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로 시냅스 전달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60444-029A-9940-C840-8719B9501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뉴런</a:t>
            </a:r>
            <a:r>
              <a:rPr lang="en-US" altLang="ko-KR" dirty="0"/>
              <a:t>0 </a:t>
            </a:r>
            <a:r>
              <a:rPr lang="ko-KR" altLang="en-US" dirty="0"/>
              <a:t>스파이크 발생</a:t>
            </a:r>
            <a:r>
              <a:rPr lang="en-US" altLang="ko-KR" dirty="0"/>
              <a:t> -&gt; </a:t>
            </a:r>
            <a:r>
              <a:rPr lang="ko-KR" altLang="en-US" dirty="0"/>
              <a:t>뉴런</a:t>
            </a:r>
            <a:r>
              <a:rPr lang="en-US" altLang="ko-KR" dirty="0"/>
              <a:t>1</a:t>
            </a:r>
            <a:r>
              <a:rPr lang="ko-KR" altLang="en-US" dirty="0"/>
              <a:t>에 시냅스 전달 </a:t>
            </a:r>
            <a:r>
              <a:rPr lang="en-US" altLang="ko-KR" dirty="0"/>
              <a:t>-&gt; 0.2 </a:t>
            </a:r>
            <a:r>
              <a:rPr lang="ko-KR" altLang="en-US" dirty="0"/>
              <a:t>만큼 </a:t>
            </a:r>
            <a:r>
              <a:rPr lang="ko-KR" altLang="en-US" dirty="0" err="1"/>
              <a:t>막전위</a:t>
            </a:r>
            <a:r>
              <a:rPr lang="ko-KR" altLang="en-US" dirty="0"/>
              <a:t> 증가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6D98F3-0AAD-BA3C-9C33-1ECBE9B2D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3079038"/>
            <a:ext cx="4751437" cy="36201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2D12D5-6055-E563-65A6-9B27B7CB8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74" y="2141405"/>
            <a:ext cx="7163800" cy="88594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69F92DC-229D-B24D-4905-70FBE8BD51B5}"/>
              </a:ext>
            </a:extLst>
          </p:cNvPr>
          <p:cNvSpPr/>
          <p:nvPr/>
        </p:nvSpPr>
        <p:spPr>
          <a:xfrm>
            <a:off x="3148101" y="2371152"/>
            <a:ext cx="1423899" cy="1937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2D9B855-3FE9-5A9B-7AB3-A9966C550490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843808" y="2564904"/>
            <a:ext cx="1016243" cy="10801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10607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9CB4A-B8FB-4B67-828D-7DB0648E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시냅스 전달 과정에서의 누수 발생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3A3269-F849-3C61-2308-F21A5F038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시냅스 전달이 되어 막전위가 증가된 후</a:t>
            </a:r>
            <a:r>
              <a:rPr lang="en-US" altLang="ko-KR" dirty="0"/>
              <a:t>, </a:t>
            </a:r>
            <a:r>
              <a:rPr lang="ko-KR" altLang="en-US" dirty="0"/>
              <a:t>약간 감소하는 것을 알 수 있는데</a:t>
            </a:r>
            <a:r>
              <a:rPr lang="en-US" altLang="ko-KR" dirty="0"/>
              <a:t>, </a:t>
            </a:r>
            <a:r>
              <a:rPr lang="ko-KR" altLang="en-US" dirty="0"/>
              <a:t>누수</a:t>
            </a:r>
            <a:r>
              <a:rPr lang="en-US" altLang="ko-KR" dirty="0"/>
              <a:t>(leaky)</a:t>
            </a:r>
            <a:r>
              <a:rPr lang="ko-KR" altLang="en-US" dirty="0"/>
              <a:t>가 </a:t>
            </a:r>
            <a:br>
              <a:rPr lang="en-US" altLang="ko-KR" dirty="0"/>
            </a:br>
            <a:r>
              <a:rPr lang="ko-KR" altLang="en-US" dirty="0"/>
              <a:t>발생한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0F38A8-0D9A-B481-D98B-50EFA82E3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3079038"/>
            <a:ext cx="4751437" cy="3620142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21FB30F-4835-D54C-19C8-07A4DF297D47}"/>
              </a:ext>
            </a:extLst>
          </p:cNvPr>
          <p:cNvCxnSpPr>
            <a:cxnSpLocks/>
          </p:cNvCxnSpPr>
          <p:nvPr/>
        </p:nvCxnSpPr>
        <p:spPr>
          <a:xfrm flipH="1">
            <a:off x="2987824" y="1988840"/>
            <a:ext cx="3816424" cy="17281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24652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9E99C-0E12-335E-57F4-BE8A395D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시냅스 연결이 되어있지 않은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4B30B-EF6E-78E1-D5FD-1136C7DA4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주석 처리에 의해 아래와 같이 뉴런</a:t>
            </a:r>
            <a:r>
              <a:rPr lang="en-US" altLang="ko-KR" dirty="0"/>
              <a:t>1</a:t>
            </a:r>
            <a:r>
              <a:rPr lang="ko-KR" altLang="en-US" dirty="0"/>
              <a:t>의 </a:t>
            </a:r>
            <a:br>
              <a:rPr lang="en-US" altLang="ko-KR" dirty="0"/>
            </a:br>
            <a:r>
              <a:rPr lang="ko-KR" altLang="en-US" dirty="0"/>
              <a:t>막전위가 증가되지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68258A-7E2D-21BA-156E-AD52E725A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99" y="2132856"/>
            <a:ext cx="5553850" cy="6954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7FA4C4-6DA1-12DB-AC2F-AA6464152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99" y="3018090"/>
            <a:ext cx="4758513" cy="362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16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162AC-F0F2-6762-CACD-0C9F1F3A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더 많은 시냅스 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05FF10-0D9B-4C93-716A-E7AB9F9BC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더 많은 뉴런들의 시냅스 연결 또한 가능하다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5D307C-AC62-E95C-E859-622AB0DBF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700808"/>
            <a:ext cx="6582694" cy="16575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EE99AE-B2EF-A7D5-BFFF-0267FA256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3462305"/>
            <a:ext cx="4248398" cy="32368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8D82175-F5E5-6209-9663-7FF6570BF694}"/>
              </a:ext>
            </a:extLst>
          </p:cNvPr>
          <p:cNvSpPr/>
          <p:nvPr/>
        </p:nvSpPr>
        <p:spPr>
          <a:xfrm>
            <a:off x="844736" y="2900234"/>
            <a:ext cx="2071080" cy="24073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68766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EBF38-E819-DB01-E502-04CAE5DB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복잡한 시냅스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F0581B-D54B-898E-19C3-5900C3E2B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8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7F400-268E-BD38-BC00-DC46D8E9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복잡한 시냅스 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5E9765-D349-1BEA-8588-484177856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개의 뉴런이 </a:t>
            </a:r>
            <a:r>
              <a:rPr lang="en-US" altLang="ko-KR" dirty="0"/>
              <a:t>20%</a:t>
            </a:r>
            <a:r>
              <a:rPr lang="ko-KR" altLang="en-US" dirty="0"/>
              <a:t>의 확률로 서로를 연결한다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972DCB-9DA1-7C20-38A5-E2301B988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628800"/>
            <a:ext cx="6916115" cy="1333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E672C1-9921-9350-5483-6D3E0E358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61" y="3068960"/>
            <a:ext cx="8096250" cy="35814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4C9332E-0869-6E1B-4530-BDBDE9AB318E}"/>
              </a:ext>
            </a:extLst>
          </p:cNvPr>
          <p:cNvSpPr/>
          <p:nvPr/>
        </p:nvSpPr>
        <p:spPr>
          <a:xfrm>
            <a:off x="8028383" y="3212977"/>
            <a:ext cx="254909" cy="3192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A7C43-F11E-BDF6-FCED-53A55796F344}"/>
              </a:ext>
            </a:extLst>
          </p:cNvPr>
          <p:cNvSpPr txBox="1"/>
          <p:nvPr/>
        </p:nvSpPr>
        <p:spPr>
          <a:xfrm>
            <a:off x="5763832" y="2892320"/>
            <a:ext cx="2518638" cy="307777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8</a:t>
            </a:r>
            <a:r>
              <a:rPr lang="ko-KR" altLang="en-US" sz="1400" dirty="0"/>
              <a:t>번 뉴런은 </a:t>
            </a:r>
            <a:r>
              <a:rPr lang="en-US" altLang="ko-KR" sz="1400" dirty="0"/>
              <a:t>2</a:t>
            </a:r>
            <a:r>
              <a:rPr lang="ko-KR" altLang="en-US" sz="1400" dirty="0"/>
              <a:t>개 연결되어 있음</a:t>
            </a:r>
          </a:p>
        </p:txBody>
      </p:sp>
    </p:spTree>
    <p:extLst>
      <p:ext uri="{BB962C8B-B14F-4D97-AF65-F5344CB8AC3E}">
        <p14:creationId xmlns:p14="http://schemas.microsoft.com/office/powerpoint/2010/main" val="116660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22871-35C2-5468-6852-2EA8467A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3146A-6534-F7A5-6FB9-CC1B91FDC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내화성 적용</a:t>
            </a:r>
            <a:endParaRPr lang="en-US" altLang="ko-KR" dirty="0"/>
          </a:p>
          <a:p>
            <a:r>
              <a:rPr lang="ko-KR" altLang="en-US" dirty="0"/>
              <a:t>다중 뉴런</a:t>
            </a:r>
            <a:endParaRPr lang="en-US" altLang="ko-KR" dirty="0"/>
          </a:p>
          <a:p>
            <a:r>
              <a:rPr lang="ko-KR" altLang="en-US" dirty="0"/>
              <a:t>가장 간단한 시냅스</a:t>
            </a:r>
            <a:endParaRPr lang="en-US" altLang="ko-KR" dirty="0"/>
          </a:p>
          <a:p>
            <a:r>
              <a:rPr lang="ko-KR" altLang="en-US" dirty="0"/>
              <a:t>복잡한 시냅스</a:t>
            </a:r>
          </a:p>
        </p:txBody>
      </p:sp>
    </p:spTree>
    <p:extLst>
      <p:ext uri="{BB962C8B-B14F-4D97-AF65-F5344CB8AC3E}">
        <p14:creationId xmlns:p14="http://schemas.microsoft.com/office/powerpoint/2010/main" val="1597740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10E74-4539-5A29-3095-2E1537C5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시냅스 연결 확률 조정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3067E5-3128-EAC7-8BE0-1F32D91F0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확률을 조정한 시냅스들의 연결이다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39C6E0-0C30-4527-0D2E-DC580E6D5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628800"/>
            <a:ext cx="5677692" cy="10478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866ABB-AEEB-8B3D-91E9-BB68845EF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82" y="3047543"/>
            <a:ext cx="2792912" cy="25416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245FCE-1681-7534-4C06-FB6BF1581905}"/>
              </a:ext>
            </a:extLst>
          </p:cNvPr>
          <p:cNvSpPr txBox="1"/>
          <p:nvPr/>
        </p:nvSpPr>
        <p:spPr>
          <a:xfrm>
            <a:off x="1719297" y="3012042"/>
            <a:ext cx="513282" cy="307777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10%</a:t>
            </a:r>
            <a:endParaRPr lang="ko-KR" altLang="en-US" sz="1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8BDFDB5-E6AF-65C3-1AEC-79DD6F71C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276" y="3049158"/>
            <a:ext cx="2751755" cy="25400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32B591-EC7F-6DBF-CF76-BC001E4CA987}"/>
              </a:ext>
            </a:extLst>
          </p:cNvPr>
          <p:cNvSpPr txBox="1"/>
          <p:nvPr/>
        </p:nvSpPr>
        <p:spPr>
          <a:xfrm>
            <a:off x="4654598" y="3050342"/>
            <a:ext cx="513282" cy="307777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50%</a:t>
            </a:r>
            <a:endParaRPr lang="ko-KR" altLang="en-US" sz="1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B9C7BC5-D8B1-39DD-D168-B6B60F5AB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897" y="3047542"/>
            <a:ext cx="2882103" cy="25416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54B960C-3E4F-F0A1-8F71-8DAB51ACC47B}"/>
              </a:ext>
            </a:extLst>
          </p:cNvPr>
          <p:cNvSpPr txBox="1"/>
          <p:nvPr/>
        </p:nvSpPr>
        <p:spPr>
          <a:xfrm>
            <a:off x="7456187" y="3012042"/>
            <a:ext cx="603050" cy="307777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100%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96968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5BE3D-F318-12BB-F936-B5ADB885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근접한 뉴런들만 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F9E27-00EF-9CB3-C221-7230C5E82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connect</a:t>
            </a:r>
            <a:r>
              <a:rPr lang="ko-KR" altLang="en-US" dirty="0"/>
              <a:t>의 </a:t>
            </a:r>
            <a:r>
              <a:rPr lang="en-US" altLang="ko-KR" dirty="0"/>
              <a:t>condition </a:t>
            </a:r>
            <a:r>
              <a:rPr lang="ko-KR" altLang="en-US" dirty="0"/>
              <a:t>속성을 이용해 뉴런의 연결을 제한합니다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60BBB6-7715-439D-B29E-710075042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060848"/>
            <a:ext cx="7078063" cy="6858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BFCCC9-85EC-F48E-2B1D-C191D2A0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2918521"/>
            <a:ext cx="8096250" cy="3581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EFE52B-B7CC-534C-BC64-45C3965FA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" y="6496377"/>
            <a:ext cx="1781424" cy="2667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290C64-0598-8FD3-3638-27ADB50BFC02}"/>
              </a:ext>
            </a:extLst>
          </p:cNvPr>
          <p:cNvSpPr txBox="1"/>
          <p:nvPr/>
        </p:nvSpPr>
        <p:spPr>
          <a:xfrm>
            <a:off x="2627594" y="6448029"/>
            <a:ext cx="6083717" cy="307777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해당 옵션은 연산상 출력된 연결 불가한 뉴런의 인덱스</a:t>
            </a:r>
            <a:r>
              <a:rPr lang="en-US" altLang="ko-KR" sz="1400" dirty="0"/>
              <a:t>(ex. -2)</a:t>
            </a:r>
            <a:r>
              <a:rPr lang="ko-KR" altLang="en-US" sz="1400" dirty="0"/>
              <a:t>를 무시합니다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97912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25EB7-861A-06FC-CBB7-D87636DDC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뉴런간 가중치 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3E4938-536F-15B0-B323-4D83E1042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뉴런에 가까울 수록 가중치를 크게 </a:t>
            </a:r>
            <a:br>
              <a:rPr lang="en-US" altLang="ko-KR" dirty="0"/>
            </a:br>
            <a:r>
              <a:rPr lang="ko-KR" altLang="en-US" dirty="0"/>
              <a:t>지정합니다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BA539E-E60F-8A04-498E-A3B55E27F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1" y="2028629"/>
            <a:ext cx="6912694" cy="24545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34FD32-740C-1FB0-7491-F696D31EF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3691097"/>
            <a:ext cx="4251861" cy="316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68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38CA8-1DBB-19A9-5388-43784186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DAF58-FD83-F362-B443-955B905A9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내 </a:t>
            </a:r>
            <a:r>
              <a:rPr lang="en-US" altLang="ko-KR" sz="2400" dirty="0"/>
              <a:t>SNN </a:t>
            </a:r>
            <a:r>
              <a:rPr lang="en-US" altLang="ko-KR" sz="2400" dirty="0" err="1"/>
              <a:t>Github</a:t>
            </a:r>
            <a:br>
              <a:rPr lang="en-US" altLang="ko-KR" sz="2400" dirty="0"/>
            </a:br>
            <a:r>
              <a:rPr lang="en-US" altLang="ko-KR" sz="2400" dirty="0">
                <a:hlinkClick r:id="rId2"/>
              </a:rPr>
              <a:t>https://github.com/DevelopLee20/SNN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내 </a:t>
            </a:r>
            <a:r>
              <a:rPr lang="en-US" altLang="ko-KR" sz="2400" dirty="0"/>
              <a:t>SNN Brian2 </a:t>
            </a:r>
            <a:r>
              <a:rPr lang="ko-KR" altLang="en-US" sz="2400" dirty="0"/>
              <a:t>참고자료</a:t>
            </a:r>
            <a:br>
              <a:rPr lang="en-US" altLang="ko-KR" sz="2400" dirty="0"/>
            </a:br>
            <a:endParaRPr lang="en-US" altLang="ko-KR" sz="2400" dirty="0"/>
          </a:p>
          <a:p>
            <a:r>
              <a:rPr lang="en-US" altLang="ko-KR" sz="2400" dirty="0"/>
              <a:t>Brian2 Tutorial</a:t>
            </a:r>
            <a:br>
              <a:rPr lang="en-US" altLang="ko-KR" sz="2400" dirty="0"/>
            </a:br>
            <a:r>
              <a:rPr lang="en-US" altLang="ko-KR" sz="2400" dirty="0">
                <a:hlinkClick r:id="rId3"/>
              </a:rPr>
              <a:t>https://brian2.readthedocs.io/en/stable/resources/tutorials/2-intro-to-brian-synapses.html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158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2A4C3-E38B-C210-356E-DFB4092C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93C2DE-55B4-2FA6-1910-F769610B1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복잡한 시냅스 모델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en-US" altLang="ko-KR" dirty="0"/>
              <a:t>STDP(Spike-timing-dependent plasticity)</a:t>
            </a:r>
            <a:br>
              <a:rPr lang="en-US" altLang="ko-KR" dirty="0"/>
            </a:br>
            <a:r>
              <a:rPr lang="en-US" altLang="ko-KR" dirty="0"/>
              <a:t>pre-synaptic,</a:t>
            </a:r>
            <a:r>
              <a:rPr lang="ko-KR" altLang="en-US" dirty="0"/>
              <a:t> </a:t>
            </a:r>
            <a:r>
              <a:rPr lang="en-US" altLang="ko-KR" dirty="0"/>
              <a:t>post-synaptic</a:t>
            </a:r>
            <a:r>
              <a:rPr lang="ko-KR" altLang="en-US" dirty="0"/>
              <a:t> 개념 학습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STDP</a:t>
            </a:r>
            <a:r>
              <a:rPr lang="ko-KR" altLang="en-US" dirty="0"/>
              <a:t>란</a:t>
            </a:r>
            <a:r>
              <a:rPr lang="en-US" altLang="ko-KR" dirty="0"/>
              <a:t>? </a:t>
            </a:r>
            <a:r>
              <a:rPr lang="ko-KR" altLang="en-US" dirty="0"/>
              <a:t>두 뉴런이 동시에 활성화되며 </a:t>
            </a:r>
            <a:br>
              <a:rPr lang="en-US" altLang="ko-KR" dirty="0"/>
            </a:br>
            <a:r>
              <a:rPr lang="ko-KR" altLang="en-US" dirty="0" err="1"/>
              <a:t>스파이크할</a:t>
            </a:r>
            <a:r>
              <a:rPr lang="ko-KR" altLang="en-US" dirty="0"/>
              <a:t> 때</a:t>
            </a:r>
            <a:r>
              <a:rPr lang="en-US" altLang="ko-KR" dirty="0"/>
              <a:t>, </a:t>
            </a:r>
            <a:r>
              <a:rPr lang="ko-KR" altLang="en-US" dirty="0"/>
              <a:t>두 뉴런 중 하나가 다른 </a:t>
            </a:r>
            <a:br>
              <a:rPr lang="en-US" altLang="ko-KR" dirty="0"/>
            </a:br>
            <a:r>
              <a:rPr lang="ko-KR" altLang="en-US" dirty="0"/>
              <a:t>하나보다 먼저 </a:t>
            </a:r>
            <a:r>
              <a:rPr lang="ko-KR" altLang="en-US" dirty="0" err="1"/>
              <a:t>스파이크할</a:t>
            </a:r>
            <a:r>
              <a:rPr lang="ko-KR" altLang="en-US" dirty="0"/>
              <a:t> 때의 시냅스 강도를 조절하는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8169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EBF38-E819-DB01-E502-04CAE5DB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내화성 적용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F0581B-D54B-898E-19C3-5900C3E2B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64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662C4-76EA-0122-5167-B793ACD84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내화성 </a:t>
            </a:r>
            <a:r>
              <a:rPr lang="en-US" altLang="ko-KR" dirty="0"/>
              <a:t>refractoriness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E856F7-BB1B-A618-A59A-C72ED8B2F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052736"/>
            <a:ext cx="7991475" cy="5272087"/>
          </a:xfrm>
        </p:spPr>
        <p:txBody>
          <a:bodyPr/>
          <a:lstStyle/>
          <a:p>
            <a:r>
              <a:rPr lang="ko-KR" altLang="en-US" dirty="0"/>
              <a:t>내화성은 특정 기간동안 다른 스파이크를 </a:t>
            </a:r>
            <a:br>
              <a:rPr lang="en-US" altLang="ko-KR" dirty="0"/>
            </a:br>
            <a:r>
              <a:rPr lang="ko-KR" altLang="en-US" dirty="0"/>
              <a:t>발생시키지 않는 기간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휴지기</a:t>
            </a:r>
            <a:r>
              <a:rPr lang="en-US" altLang="ko-KR" dirty="0"/>
              <a:t>, </a:t>
            </a:r>
            <a:r>
              <a:rPr lang="ko-KR" altLang="en-US" dirty="0" err="1"/>
              <a:t>휴식기라고도</a:t>
            </a:r>
            <a:r>
              <a:rPr lang="ko-KR" altLang="en-US" dirty="0"/>
              <a:t> 함</a:t>
            </a:r>
          </a:p>
        </p:txBody>
      </p:sp>
    </p:spTree>
    <p:extLst>
      <p:ext uri="{BB962C8B-B14F-4D97-AF65-F5344CB8AC3E}">
        <p14:creationId xmlns:p14="http://schemas.microsoft.com/office/powerpoint/2010/main" val="413794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656E1-968B-0160-4A2B-16651461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(unless refractory) </a:t>
            </a:r>
            <a:r>
              <a:rPr lang="ko-KR" altLang="en-US" dirty="0"/>
              <a:t>옵션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B7617-E063-6138-23B4-0925B8F5A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(unless</a:t>
            </a:r>
            <a:r>
              <a:rPr lang="ko-KR" altLang="en-US" dirty="0"/>
              <a:t> </a:t>
            </a:r>
            <a:r>
              <a:rPr lang="en-US" altLang="ko-KR" dirty="0"/>
              <a:t>refractory)</a:t>
            </a:r>
            <a:r>
              <a:rPr lang="ko-KR" altLang="en-US" dirty="0"/>
              <a:t>는 </a:t>
            </a:r>
            <a:r>
              <a:rPr lang="ko-KR" altLang="en-US" dirty="0" err="1"/>
              <a:t>휴식기</a:t>
            </a:r>
            <a:r>
              <a:rPr lang="ko-KR" altLang="en-US" dirty="0"/>
              <a:t> 동안 막전위가</a:t>
            </a:r>
            <a:r>
              <a:rPr lang="en-US" altLang="ko-KR" dirty="0"/>
              <a:t>reset </a:t>
            </a:r>
            <a:r>
              <a:rPr lang="ko-KR" altLang="en-US" dirty="0"/>
              <a:t>전위에 고정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1FEE96-FAEB-DBEB-9CD4-0790EAB23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3457310"/>
            <a:ext cx="4463405" cy="34006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F8C4182-D88A-6A3A-0EC1-A3F584DBB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2109699"/>
            <a:ext cx="7525800" cy="126700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719C8BF-22E0-46C7-F142-AECCBCBE7520}"/>
              </a:ext>
            </a:extLst>
          </p:cNvPr>
          <p:cNvSpPr/>
          <p:nvPr/>
        </p:nvSpPr>
        <p:spPr>
          <a:xfrm>
            <a:off x="2699792" y="2502606"/>
            <a:ext cx="1584176" cy="2783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8C845C-44CE-44D4-F13A-10CE2F6FED22}"/>
              </a:ext>
            </a:extLst>
          </p:cNvPr>
          <p:cNvSpPr/>
          <p:nvPr/>
        </p:nvSpPr>
        <p:spPr>
          <a:xfrm>
            <a:off x="2052264" y="6021287"/>
            <a:ext cx="1079575" cy="38392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AB1C9-9BB0-2D20-56AB-C788CC8D07E2}"/>
              </a:ext>
            </a:extLst>
          </p:cNvPr>
          <p:cNvSpPr/>
          <p:nvPr/>
        </p:nvSpPr>
        <p:spPr>
          <a:xfrm>
            <a:off x="3705728" y="6021287"/>
            <a:ext cx="1079575" cy="38392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02157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656E1-968B-0160-4A2B-16651461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(unless</a:t>
            </a:r>
            <a:r>
              <a:rPr lang="ko-KR" altLang="en-US" dirty="0"/>
              <a:t> </a:t>
            </a:r>
            <a:r>
              <a:rPr lang="en-US" altLang="ko-KR" dirty="0"/>
              <a:t>refractory) </a:t>
            </a:r>
            <a:r>
              <a:rPr lang="ko-KR" altLang="en-US" dirty="0"/>
              <a:t>옵션 미적용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B7617-E063-6138-23B4-0925B8F5A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(unless</a:t>
            </a:r>
            <a:r>
              <a:rPr lang="ko-KR" altLang="en-US" dirty="0"/>
              <a:t> </a:t>
            </a:r>
            <a:r>
              <a:rPr lang="en-US" altLang="ko-KR" dirty="0"/>
              <a:t>refractory)</a:t>
            </a:r>
            <a:r>
              <a:rPr lang="ko-KR" altLang="en-US" dirty="0"/>
              <a:t>가 없다면</a:t>
            </a:r>
            <a:r>
              <a:rPr lang="en-US" altLang="ko-KR" dirty="0"/>
              <a:t>, </a:t>
            </a:r>
            <a:r>
              <a:rPr lang="ko-KR" altLang="en-US" dirty="0"/>
              <a:t>막전위가 증가하지만</a:t>
            </a:r>
            <a:r>
              <a:rPr lang="en-US" altLang="ko-KR" dirty="0"/>
              <a:t>,</a:t>
            </a:r>
            <a:r>
              <a:rPr lang="ko-KR" altLang="en-US" dirty="0"/>
              <a:t> 휴식기에는 스파이크가 발생하지 않음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C7846F-0492-E587-CE7A-67BE4BCE8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060848"/>
            <a:ext cx="7506748" cy="12955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CAD360-636B-122F-56DC-72F0EB919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77" y="3451281"/>
            <a:ext cx="4267479" cy="325141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6934A83-AA9B-93C8-4BEC-2D9D5A55B494}"/>
              </a:ext>
            </a:extLst>
          </p:cNvPr>
          <p:cNvSpPr/>
          <p:nvPr/>
        </p:nvSpPr>
        <p:spPr>
          <a:xfrm>
            <a:off x="5571723" y="3085738"/>
            <a:ext cx="1440160" cy="19573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0B3329-0B6D-1E26-6E59-3A756C9AA1DA}"/>
              </a:ext>
            </a:extLst>
          </p:cNvPr>
          <p:cNvSpPr/>
          <p:nvPr/>
        </p:nvSpPr>
        <p:spPr>
          <a:xfrm>
            <a:off x="1979712" y="4077072"/>
            <a:ext cx="1008112" cy="20596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651257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EBF38-E819-DB01-E502-04CAE5DB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뉴런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F0581B-D54B-898E-19C3-5900C3E2B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67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656E1-968B-0160-4A2B-16651461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뉴런그룹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B7617-E063-6138-23B4-0925B8F5A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뉴런의 </a:t>
            </a:r>
            <a:r>
              <a:rPr lang="en-US" altLang="ko-KR" dirty="0" err="1"/>
              <a:t>NeuronGroup</a:t>
            </a:r>
            <a:r>
              <a:rPr lang="ko-KR" altLang="en-US" dirty="0"/>
              <a:t>의 매개변수에 </a:t>
            </a:r>
            <a:br>
              <a:rPr lang="en-US" altLang="ko-KR" dirty="0"/>
            </a:br>
            <a:r>
              <a:rPr lang="ko-KR" altLang="en-US" dirty="0"/>
              <a:t>대입한다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뉴런의 </a:t>
            </a:r>
            <a:r>
              <a:rPr lang="ko-KR" altLang="en-US" dirty="0" err="1"/>
              <a:t>막전위</a:t>
            </a:r>
            <a:r>
              <a:rPr lang="ko-KR" altLang="en-US" dirty="0"/>
              <a:t> 값을 </a:t>
            </a:r>
            <a:r>
              <a:rPr lang="en-US" altLang="ko-KR" dirty="0"/>
              <a:t>0~1 </a:t>
            </a:r>
            <a:r>
              <a:rPr lang="ko-KR" altLang="en-US" dirty="0"/>
              <a:t>사이의 값으로 </a:t>
            </a:r>
            <a:br>
              <a:rPr lang="en-US" altLang="ko-KR" dirty="0"/>
            </a:br>
            <a:r>
              <a:rPr lang="ko-KR" altLang="en-US" dirty="0"/>
              <a:t>무작위 초기화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637FB3-48D1-A0FE-CDA7-327DFC682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2587780"/>
            <a:ext cx="5399509" cy="410163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8B4F2C3-857A-C986-1211-B8207AC39640}"/>
              </a:ext>
            </a:extLst>
          </p:cNvPr>
          <p:cNvSpPr/>
          <p:nvPr/>
        </p:nvSpPr>
        <p:spPr>
          <a:xfrm>
            <a:off x="3563888" y="4691588"/>
            <a:ext cx="3672408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798877-AA12-747D-49E9-0DCE6F8FF158}"/>
              </a:ext>
            </a:extLst>
          </p:cNvPr>
          <p:cNvSpPr/>
          <p:nvPr/>
        </p:nvSpPr>
        <p:spPr>
          <a:xfrm>
            <a:off x="3563888" y="2986768"/>
            <a:ext cx="2520280" cy="20943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CBB21D-7AFD-E96B-72D6-A0709EDFEA2C}"/>
              </a:ext>
            </a:extLst>
          </p:cNvPr>
          <p:cNvSpPr/>
          <p:nvPr/>
        </p:nvSpPr>
        <p:spPr>
          <a:xfrm>
            <a:off x="3877087" y="4326778"/>
            <a:ext cx="1152128" cy="20943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766601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9E170-600D-D68A-3854-37C859EB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뉴런 스파이크 발생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3E3D0-A830-9161-CF95-2F8FBF71E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시간에 따른 뉴런들의 스파이크 발생 시점 </a:t>
            </a:r>
            <a:br>
              <a:rPr lang="en-US" altLang="ko-KR" dirty="0"/>
            </a:br>
            <a:r>
              <a:rPr lang="ko-KR" altLang="en-US" dirty="0"/>
              <a:t>그래프이다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5B3550-A088-47B4-7EB2-F359542EC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132856"/>
            <a:ext cx="5438775" cy="4114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B594BA9-D4D3-ECF3-1C33-9D56245434FA}"/>
              </a:ext>
            </a:extLst>
          </p:cNvPr>
          <p:cNvSpPr/>
          <p:nvPr/>
        </p:nvSpPr>
        <p:spPr>
          <a:xfrm>
            <a:off x="1475656" y="2276872"/>
            <a:ext cx="4680520" cy="1440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6008158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11227</TotalTime>
  <Words>409</Words>
  <Application>Microsoft Office PowerPoint</Application>
  <PresentationFormat>화면 슬라이드 쇼(4:3)</PresentationFormat>
  <Paragraphs>71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Brian2 Chapter 2</vt:lpstr>
      <vt:lpstr>목차</vt:lpstr>
      <vt:lpstr>내화성 적용</vt:lpstr>
      <vt:lpstr>내화성 refractoriness</vt:lpstr>
      <vt:lpstr>(unless refractory) 옵션 적용</vt:lpstr>
      <vt:lpstr>(unless refractory) 옵션 미적용</vt:lpstr>
      <vt:lpstr>다중 뉴런</vt:lpstr>
      <vt:lpstr>다중 뉴런그룹 생성</vt:lpstr>
      <vt:lpstr>다중 뉴런 스파이크 발생 그래프</vt:lpstr>
      <vt:lpstr>뉴런별 매개변수 지정</vt:lpstr>
      <vt:lpstr>뉴런의 스파이크 발생 통계</vt:lpstr>
      <vt:lpstr>가장 간단한 시냅스</vt:lpstr>
      <vt:lpstr>가장 간단함 LIF 뉴런 모델</vt:lpstr>
      <vt:lpstr>뉴런 0에서 1로 시냅스 전달</vt:lpstr>
      <vt:lpstr>시냅스 전달 과정에서의 누수 발생</vt:lpstr>
      <vt:lpstr>시냅스 연결이 되어있지 않은 경우</vt:lpstr>
      <vt:lpstr>더 많은 시냅스 연결</vt:lpstr>
      <vt:lpstr>복잡한 시냅스</vt:lpstr>
      <vt:lpstr>복잡한 시냅스 연결</vt:lpstr>
      <vt:lpstr>시냅스 연결 확률 조정</vt:lpstr>
      <vt:lpstr>근접한 뉴런들만 연결</vt:lpstr>
      <vt:lpstr>뉴런간 가중치 지정</vt:lpstr>
      <vt:lpstr>자료</vt:lpstr>
      <vt:lpstr>다음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In Gyu Lee</cp:lastModifiedBy>
  <cp:revision>921</cp:revision>
  <cp:lastPrinted>2016-11-01T07:29:09Z</cp:lastPrinted>
  <dcterms:created xsi:type="dcterms:W3CDTF">2013-09-09T21:16:08Z</dcterms:created>
  <dcterms:modified xsi:type="dcterms:W3CDTF">2024-01-27T13:28:26Z</dcterms:modified>
</cp:coreProperties>
</file>