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3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3617" autoAdjust="0"/>
  </p:normalViewPr>
  <p:slideViewPr>
    <p:cSldViewPr>
      <p:cViewPr varScale="1">
        <p:scale>
          <a:sx n="114" d="100"/>
          <a:sy n="114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같이 저번 세미나때 잘못 이해한 내화성에 대해 간단히 짚고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다중 뉴런 생성</a:t>
            </a:r>
            <a:r>
              <a:rPr lang="en-US" altLang="ko-KR" dirty="0"/>
              <a:t>, </a:t>
            </a:r>
            <a:r>
              <a:rPr lang="ko-KR" altLang="en-US" dirty="0"/>
              <a:t>다중 뉴런의 시냅스 연결</a:t>
            </a:r>
            <a:r>
              <a:rPr lang="en-US" altLang="ko-KR" dirty="0"/>
              <a:t>, </a:t>
            </a:r>
            <a:r>
              <a:rPr lang="ko-KR" altLang="en-US" dirty="0"/>
              <a:t>복잡한 시냅스 연결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notes/5-Brian2-3.md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ian2.readthedocs.io/en/stable/resources/tutorials/2-intro-to-brian-synap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Brian2 Chapter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24.02.05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6690-56B9-3B14-402D-FBDF1881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D4A3E-D005-94D5-09BC-9E9CB1450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2EA9-9BA0-470D-3653-AED013D1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STDP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6DFDD-2CC1-DA81-7CFF-9E694D16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Spike-Timing-Dependent Plasticity</a:t>
            </a:r>
          </a:p>
          <a:p>
            <a:endParaRPr lang="en-US" altLang="ko-KR" dirty="0"/>
          </a:p>
          <a:p>
            <a:r>
              <a:rPr lang="ko-KR" altLang="en-US" dirty="0"/>
              <a:t>스파이크 발생 전</a:t>
            </a:r>
            <a:r>
              <a:rPr lang="en-US" altLang="ko-KR" dirty="0"/>
              <a:t>(</a:t>
            </a:r>
            <a:r>
              <a:rPr lang="ko-KR" altLang="en-US" dirty="0"/>
              <a:t>전위</a:t>
            </a:r>
            <a:r>
              <a:rPr lang="en-US" altLang="ko-KR" dirty="0"/>
              <a:t>) </a:t>
            </a:r>
            <a:r>
              <a:rPr lang="ko-KR" altLang="en-US" dirty="0"/>
              <a:t>또는 스파이크 발생 후</a:t>
            </a:r>
            <a:r>
              <a:rPr lang="en-US" altLang="ko-KR" dirty="0"/>
              <a:t>(</a:t>
            </a:r>
            <a:r>
              <a:rPr lang="ko-KR" altLang="en-US" dirty="0"/>
              <a:t>후위</a:t>
            </a:r>
            <a:r>
              <a:rPr lang="en-US" altLang="ko-KR" dirty="0"/>
              <a:t>) </a:t>
            </a:r>
            <a:r>
              <a:rPr lang="ko-KR" altLang="en-US" dirty="0"/>
              <a:t>시냅스 강도가 변화하는 학습 원리를 설명하는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개의 신경 세포가 동시에 활성화되면 시냅스 강도 증가</a:t>
            </a:r>
            <a:r>
              <a:rPr lang="en-US" altLang="ko-KR" dirty="0"/>
              <a:t>, </a:t>
            </a:r>
            <a:r>
              <a:rPr lang="ko-KR" altLang="en-US" dirty="0"/>
              <a:t>두 개의 신경 세포가 시간적인 차이를 가지고 활성화되면 시냅스 강도가 감소</a:t>
            </a:r>
          </a:p>
        </p:txBody>
      </p:sp>
    </p:spTree>
    <p:extLst>
      <p:ext uri="{BB962C8B-B14F-4D97-AF65-F5344CB8AC3E}">
        <p14:creationId xmlns:p14="http://schemas.microsoft.com/office/powerpoint/2010/main" val="227070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CB455-6EE6-E20F-736B-04401EA0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STDP </a:t>
            </a:r>
            <a:r>
              <a:rPr lang="ko-KR" altLang="en-US" dirty="0"/>
              <a:t>의 방정식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1A8E5-38D3-A525-5EBA-BDF7A608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428886"/>
            <a:ext cx="7991475" cy="1895714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의 변화량</a:t>
            </a:r>
            <a:r>
              <a:rPr lang="en-US" altLang="ko-KR" dirty="0"/>
              <a:t>(</a:t>
            </a:r>
            <a:r>
              <a:rPr lang="ko-KR" altLang="en-US" dirty="0"/>
              <a:t>델타 </a:t>
            </a:r>
            <a:r>
              <a:rPr lang="en-US" altLang="ko-KR" dirty="0"/>
              <a:t>t)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스파이크가</a:t>
            </a:r>
            <a:br>
              <a:rPr lang="en-US" altLang="ko-KR" dirty="0"/>
            </a:br>
            <a:r>
              <a:rPr lang="ko-KR" altLang="en-US" dirty="0"/>
              <a:t>발생한 시점을 의미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DBE6B4-B613-7BB8-FC5F-80763AE3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858" y="1196752"/>
            <a:ext cx="4136736" cy="12323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984BC2-8166-3052-9AEE-D2CC8156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1196752"/>
            <a:ext cx="4103365" cy="1232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8B13A2-BE68-2DC5-44B4-4F9BE041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22" y="2429116"/>
            <a:ext cx="8211471" cy="17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6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C27C-BCDC-DAC9-75AA-E638F5EB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STDP</a:t>
            </a:r>
            <a:r>
              <a:rPr lang="ko-KR" altLang="en-US" dirty="0"/>
              <a:t> 의 방정식 그래프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AB6E92-D11E-7BEB-2124-835555FF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6372200" cy="42423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D88164-0DB6-CBD3-00A0-BDBE3EA1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426" y="3789040"/>
            <a:ext cx="4626573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6CD18-8D62-C9AE-6A8B-6460AF50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STDP </a:t>
            </a:r>
            <a:r>
              <a:rPr lang="ko-KR" altLang="en-US" dirty="0"/>
              <a:t>의 방정식 그래프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B729C0-954B-DD6A-D8F5-778C46985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053475"/>
            <a:ext cx="4752454" cy="42238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AD74F4-5DE5-9597-2FA7-CE28B4C8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053475"/>
            <a:ext cx="1872208" cy="31980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2B55D4-A141-3DC1-AE1D-1615C99EB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997" y="4285891"/>
            <a:ext cx="2353003" cy="25721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C7D6B9-ECED-E6BC-824D-97C66786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5464063"/>
            <a:ext cx="542048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2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Brian2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https://github.com/DevelopLee20/SNN/blob/master/notes/5-Brian2-3.md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Brian2 Tutorial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https://brian2.readthedocs.io/en/stable/resources/tutorials/2-intro-to-brian-synapses.html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11428</TotalTime>
  <Words>186</Words>
  <Application>Microsoft Office PowerPoint</Application>
  <PresentationFormat>화면 슬라이드 쇼(4:3)</PresentationFormat>
  <Paragraphs>32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Brian2 Chapter 3</vt:lpstr>
      <vt:lpstr>목차</vt:lpstr>
      <vt:lpstr>STDP</vt:lpstr>
      <vt:lpstr>STDP 란?</vt:lpstr>
      <vt:lpstr>STDP 의 방정식</vt:lpstr>
      <vt:lpstr>STDP 의 방정식 그래프</vt:lpstr>
      <vt:lpstr>STDP 의 방정식 그래프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949</cp:revision>
  <cp:lastPrinted>2016-11-01T07:29:09Z</cp:lastPrinted>
  <dcterms:created xsi:type="dcterms:W3CDTF">2013-09-09T21:16:08Z</dcterms:created>
  <dcterms:modified xsi:type="dcterms:W3CDTF">2024-02-04T11:52:12Z</dcterms:modified>
</cp:coreProperties>
</file>