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5"/>
  </p:notesMasterIdLst>
  <p:sldIdLst>
    <p:sldId id="256" r:id="rId2"/>
    <p:sldId id="264" r:id="rId3"/>
    <p:sldId id="277" r:id="rId4"/>
    <p:sldId id="278" r:id="rId5"/>
    <p:sldId id="279" r:id="rId6"/>
    <p:sldId id="280" r:id="rId7"/>
    <p:sldId id="281" r:id="rId8"/>
    <p:sldId id="284" r:id="rId9"/>
    <p:sldId id="282" r:id="rId10"/>
    <p:sldId id="283" r:id="rId11"/>
    <p:sldId id="285" r:id="rId12"/>
    <p:sldId id="263" r:id="rId13"/>
    <p:sldId id="257" r:id="rId1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3617" autoAdjust="0"/>
  </p:normalViewPr>
  <p:slideViewPr>
    <p:cSldViewPr>
      <p:cViewPr varScale="1">
        <p:scale>
          <a:sx n="114" d="100"/>
          <a:sy n="114" d="100"/>
        </p:scale>
        <p:origin x="19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세미나에서는 저번 세미나에 이어서 </a:t>
            </a:r>
            <a:r>
              <a:rPr lang="ko-KR" altLang="en-US" dirty="0" err="1"/>
              <a:t>브라이언투의</a:t>
            </a:r>
            <a:r>
              <a:rPr lang="ko-KR" altLang="en-US" dirty="0"/>
              <a:t> 튜토리얼 두번째 내용을 준비했습니다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elopLee20/SNN/blob/master/spytorch/notebooks/SpyTorchTutorial1.ipynb" TargetMode="External"/><Relationship Id="rId2" Type="http://schemas.openxmlformats.org/officeDocument/2006/relationships/hyperlink" Target="https://github.com/DevelopLee20/SN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SpyTorch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24.05.20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AA951-1529-EE9A-3157-386002EC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파라미터 지정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31EBD03-B911-56F9-DCBC-87F4BFB2B9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8675" y="3429000"/>
                <a:ext cx="7991475" cy="28956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𝑚𝑒𝑚</m:t>
                        </m:r>
                      </m:sub>
                    </m:sSub>
                  </m:oMath>
                </a14:m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:</a:t>
                </a:r>
                <a:r>
                  <a:rPr kumimoji="1" lang="ko-KR" altLang="en-US" sz="2400" dirty="0"/>
                  <a:t> 막 시간 상수</a:t>
                </a:r>
                <a:endParaRPr kumimoji="1" lang="en-US" altLang="ko-KR" sz="2400" dirty="0"/>
              </a:p>
              <a:p>
                <a:pPr lvl="1"/>
                <a:r>
                  <a:rPr kumimoji="1" lang="ko-KR" altLang="en-US" sz="2000" dirty="0"/>
                  <a:t>값이 클 수록 막전위는 느리게 변화</a:t>
                </a:r>
                <a:endParaRPr kumimoji="1"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𝑠𝑦𝑛</m:t>
                        </m:r>
                      </m:sub>
                    </m:sSub>
                  </m:oMath>
                </a14:m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: </a:t>
                </a:r>
                <a:r>
                  <a:rPr kumimoji="1" lang="ko-KR" altLang="en-US" sz="2400" dirty="0"/>
                  <a:t>시냅스 붕괴 상수</a:t>
                </a:r>
                <a:r>
                  <a:rPr kumimoji="1" lang="en-US" altLang="ko-KR" sz="2400" dirty="0"/>
                  <a:t>, </a:t>
                </a:r>
                <a:r>
                  <a:rPr kumimoji="1" lang="ko-KR" altLang="en-US" sz="2400" dirty="0"/>
                  <a:t>전류의 변화 속도를 조절</a:t>
                </a:r>
                <a:endParaRPr kumimoji="1" lang="en-US" altLang="ko-KR" sz="2400" dirty="0"/>
              </a:p>
              <a:p>
                <a:pPr lvl="1"/>
                <a:r>
                  <a:rPr kumimoji="1" lang="ko-KR" altLang="en-US" sz="2000" dirty="0"/>
                  <a:t>증가</a:t>
                </a:r>
                <a:r>
                  <a:rPr kumimoji="1" lang="en-US" altLang="ko-KR" sz="2000" dirty="0"/>
                  <a:t>: </a:t>
                </a:r>
                <a:r>
                  <a:rPr kumimoji="1" lang="ko-KR" altLang="en-US" sz="2000" dirty="0"/>
                  <a:t>전류 변화 속도 감소</a:t>
                </a:r>
                <a:endParaRPr kumimoji="1" lang="en-US" altLang="ko-KR" sz="2000" dirty="0"/>
              </a:p>
              <a:p>
                <a:pPr lvl="1"/>
                <a:r>
                  <a:rPr kumimoji="1" lang="ko-KR" altLang="en-US" sz="2000" dirty="0"/>
                  <a:t>감소</a:t>
                </a:r>
                <a:r>
                  <a:rPr kumimoji="1" lang="en-US" altLang="ko-KR" sz="2000" dirty="0"/>
                  <a:t>: </a:t>
                </a:r>
                <a:r>
                  <a:rPr kumimoji="1" lang="ko-KR" altLang="en-US" sz="2000" dirty="0"/>
                  <a:t>전류 변화 속도 증가</a:t>
                </a:r>
                <a:endParaRPr kumimoji="1" lang="en-US" altLang="ko-KR" sz="2000" dirty="0"/>
              </a:p>
              <a:p>
                <a:r>
                  <a:rPr lang="en-US" altLang="ko-KR" sz="2400" dirty="0"/>
                  <a:t>a</a:t>
                </a:r>
                <a:r>
                  <a:rPr kumimoji="1" lang="en-US" altLang="ko-KR" sz="2400" dirty="0"/>
                  <a:t>lpha,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beta</a:t>
                </a:r>
              </a:p>
              <a:p>
                <a:pPr lvl="1"/>
                <a:r>
                  <a:rPr lang="ko-KR" altLang="en-US" sz="2000" dirty="0"/>
                  <a:t>상수로 지정</a:t>
                </a:r>
                <a:endParaRPr kumimoji="1" lang="en-US" altLang="ko-KR" sz="2000" dirty="0"/>
              </a:p>
              <a:p>
                <a:endParaRPr kumimoji="1" lang="en-US" altLang="ko-KR" sz="2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31EBD03-B911-56F9-DCBC-87F4BFB2B9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675" y="3429000"/>
                <a:ext cx="7991475" cy="2895600"/>
              </a:xfrm>
              <a:blipFill>
                <a:blip r:embed="rId2"/>
                <a:stretch>
                  <a:fillRect l="-610" t="-2316" b="-2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59DA79B2-09BC-0FAC-A9A6-0838E1240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1052736"/>
            <a:ext cx="2888942" cy="7078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EBCAC0-2866-6CFC-C908-6AD4C7AD9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1902610"/>
            <a:ext cx="5498973" cy="59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0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AA951-1529-EE9A-3157-386002EC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레이어 가중치 생성 및 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EBD03-B911-56F9-DCBC-87F4BFB2B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3429000"/>
            <a:ext cx="7991475" cy="2895600"/>
          </a:xfrm>
        </p:spPr>
        <p:txBody>
          <a:bodyPr/>
          <a:lstStyle/>
          <a:p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은닉</a:t>
            </a:r>
            <a:r>
              <a:rPr lang="en-US" altLang="ko-KR" dirty="0"/>
              <a:t>, </a:t>
            </a:r>
            <a:r>
              <a:rPr lang="ko-KR" altLang="en-US" dirty="0"/>
              <a:t>출력 뉴런 개수에 맞게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BE7ACF-DD5C-2BCC-6B3E-643BBDCB7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052736"/>
            <a:ext cx="7395708" cy="14401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923939-0FD3-3DEB-74B0-BC14ECE06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2541790"/>
            <a:ext cx="2451185" cy="59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02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38CA8-1DBB-19A9-5388-43784186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DAF58-FD83-F362-B443-955B905A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내 </a:t>
            </a:r>
            <a:r>
              <a:rPr lang="en-US" altLang="ko-KR" sz="2400" dirty="0"/>
              <a:t>SNN </a:t>
            </a:r>
            <a:r>
              <a:rPr lang="en-US" altLang="ko-KR" sz="2400" dirty="0" err="1"/>
              <a:t>Github</a:t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https://github.com/DevelopLee20/SNN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내 </a:t>
            </a:r>
            <a:r>
              <a:rPr lang="en-US" altLang="ko-KR" sz="2400" dirty="0"/>
              <a:t>SNN </a:t>
            </a:r>
            <a:r>
              <a:rPr lang="en-US" altLang="ko-KR" sz="2400" dirty="0" err="1"/>
              <a:t>Serogate</a:t>
            </a:r>
            <a:r>
              <a:rPr lang="en-US" altLang="ko-KR" sz="2400" dirty="0"/>
              <a:t> </a:t>
            </a:r>
            <a:r>
              <a:rPr lang="ko-KR" altLang="en-US" sz="2400" dirty="0"/>
              <a:t>참고자료</a:t>
            </a:r>
            <a:br>
              <a:rPr lang="en-US" altLang="ko-KR" sz="2400" dirty="0"/>
            </a:br>
            <a:r>
              <a:rPr lang="en-US" altLang="ko-KR" sz="2400" dirty="0">
                <a:hlinkClick r:id="rId3"/>
              </a:rPr>
              <a:t>https://github.com/DevelopLee20/SNN/blob/master/spytorch/notebooks/SpyTorchTutorial1.ipynb</a:t>
            </a:r>
            <a:endParaRPr lang="en-US" altLang="ko-KR" sz="2400" dirty="0"/>
          </a:p>
          <a:p>
            <a:pPr marL="0" indent="0">
              <a:buNone/>
            </a:pPr>
            <a:br>
              <a:rPr lang="en-US" altLang="ko-KR" sz="2400" dirty="0"/>
            </a:b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58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3D4FA-70CF-A036-E8EF-28A47F8D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BE97-7473-9172-3401-469312CBF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SpyTorch</a:t>
            </a:r>
            <a:r>
              <a:rPr lang="en-US" altLang="ko-KR" dirty="0"/>
              <a:t> 2</a:t>
            </a:r>
          </a:p>
          <a:p>
            <a:pPr lvl="1"/>
            <a:r>
              <a:rPr lang="en-US" altLang="ko-KR" dirty="0"/>
              <a:t>RNN</a:t>
            </a:r>
            <a:r>
              <a:rPr lang="ko-KR" altLang="en-US" dirty="0"/>
              <a:t>의 계산 그래프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200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3BDF0-A02E-F93F-2022-42F61731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의 계산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7B770-1FD8-A476-1FA8-D857D277B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3645024"/>
            <a:ext cx="7991475" cy="267957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Unrolling in time </a:t>
            </a:r>
            <a:r>
              <a:rPr lang="ko-KR" altLang="en-US" dirty="0"/>
              <a:t>개념으로 네트워크 시각화</a:t>
            </a:r>
            <a:endParaRPr lang="en-US" altLang="ko-KR" dirty="0"/>
          </a:p>
          <a:p>
            <a:r>
              <a:rPr lang="en-US" altLang="ko-KR" dirty="0"/>
              <a:t>*W</a:t>
            </a:r>
          </a:p>
          <a:p>
            <a:pPr lvl="1"/>
            <a:r>
              <a:rPr lang="ko-KR" altLang="en-US" dirty="0"/>
              <a:t>순방향 가중치</a:t>
            </a:r>
            <a:endParaRPr lang="en-US" altLang="ko-KR" dirty="0"/>
          </a:p>
          <a:p>
            <a:r>
              <a:rPr lang="en-US" altLang="ko-KR" dirty="0"/>
              <a:t>V</a:t>
            </a:r>
          </a:p>
          <a:p>
            <a:pPr lvl="1"/>
            <a:r>
              <a:rPr lang="ko-KR" altLang="en-US" dirty="0"/>
              <a:t>역방향 가중치로 다음 입력에 영향을 줌</a:t>
            </a:r>
            <a:endParaRPr lang="en-US" altLang="ko-KR" dirty="0"/>
          </a:p>
          <a:p>
            <a:r>
              <a:rPr lang="en-US" altLang="ko-KR" dirty="0"/>
              <a:t>*-1</a:t>
            </a:r>
          </a:p>
          <a:p>
            <a:pPr lvl="1"/>
            <a:r>
              <a:rPr lang="ko-KR" altLang="en-US" dirty="0"/>
              <a:t>누출</a:t>
            </a:r>
            <a:r>
              <a:rPr lang="en-US" altLang="ko-KR" dirty="0"/>
              <a:t>(leak)</a:t>
            </a:r>
            <a:r>
              <a:rPr lang="ko-KR" altLang="en-US" dirty="0"/>
              <a:t>을 표현</a:t>
            </a:r>
          </a:p>
        </p:txBody>
      </p:sp>
      <p:pic>
        <p:nvPicPr>
          <p:cNvPr id="14" name="그림 1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4FAF482-286A-B6D6-5D2B-ECED13999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1" y="1052736"/>
            <a:ext cx="4176390" cy="23682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7C48E78-E93D-474B-01D9-76CB923D5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10452"/>
            <a:ext cx="4372585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7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3BDF0-A02E-F93F-2022-42F61731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7B770-1FD8-A476-1FA8-D857D277B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3645024"/>
            <a:ext cx="7991475" cy="2679576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/>
              <a:t>nb_inputs</a:t>
            </a:r>
            <a:endParaRPr lang="en-US" altLang="ko-KR" dirty="0"/>
          </a:p>
          <a:p>
            <a:pPr lvl="1"/>
            <a:r>
              <a:rPr lang="ko-KR" altLang="en-US" dirty="0"/>
              <a:t>입력 노드 개수</a:t>
            </a:r>
            <a:endParaRPr lang="en-US" altLang="ko-KR" dirty="0"/>
          </a:p>
          <a:p>
            <a:r>
              <a:rPr lang="en-US" altLang="ko-KR" dirty="0" err="1"/>
              <a:t>nb_hidden</a:t>
            </a:r>
            <a:endParaRPr lang="en-US" altLang="ko-KR" dirty="0"/>
          </a:p>
          <a:p>
            <a:pPr lvl="1"/>
            <a:r>
              <a:rPr lang="ko-KR" altLang="en-US" dirty="0"/>
              <a:t>은닉 노드 개수</a:t>
            </a:r>
            <a:endParaRPr lang="en-US" altLang="ko-KR" dirty="0"/>
          </a:p>
          <a:p>
            <a:r>
              <a:rPr lang="en-US" altLang="ko-KR" dirty="0" err="1"/>
              <a:t>nb_outputs</a:t>
            </a:r>
            <a:endParaRPr lang="en-US" altLang="ko-KR" dirty="0"/>
          </a:p>
          <a:p>
            <a:pPr lvl="1"/>
            <a:r>
              <a:rPr lang="ko-KR" altLang="en-US" dirty="0"/>
              <a:t>출력 노드 개수</a:t>
            </a:r>
            <a:r>
              <a:rPr lang="en-US" altLang="ko-KR" dirty="0"/>
              <a:t>(</a:t>
            </a:r>
            <a:r>
              <a:rPr lang="ko-KR" altLang="en-US" dirty="0"/>
              <a:t>이진분류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 descr="크리스마스 트리, 조명, 흑백, 빛이(가) 표시된 사진&#10;&#10;자동 생성된 설명">
            <a:extLst>
              <a:ext uri="{FF2B5EF4-FFF2-40B4-BE49-F238E27FC236}">
                <a16:creationId xmlns:a16="http://schemas.microsoft.com/office/drawing/2014/main" id="{BC8F5BA0-FB5B-5F10-C8D2-9B2FCE216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1196752"/>
            <a:ext cx="3933825" cy="1657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FCBF02-F601-048A-998C-1397CA0B6ABA}"/>
              </a:ext>
            </a:extLst>
          </p:cNvPr>
          <p:cNvSpPr txBox="1"/>
          <p:nvPr/>
        </p:nvSpPr>
        <p:spPr>
          <a:xfrm>
            <a:off x="4572000" y="242049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6A3447-41B7-D6F4-EB9A-021FAA062448}"/>
              </a:ext>
            </a:extLst>
          </p:cNvPr>
          <p:cNvSpPr txBox="1"/>
          <p:nvPr/>
        </p:nvSpPr>
        <p:spPr>
          <a:xfrm>
            <a:off x="4706602" y="17941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0990E0-5A6A-85D2-F1AD-2410B919C052}"/>
              </a:ext>
            </a:extLst>
          </p:cNvPr>
          <p:cNvSpPr txBox="1"/>
          <p:nvPr/>
        </p:nvSpPr>
        <p:spPr>
          <a:xfrm>
            <a:off x="4706602" y="1167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16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AA951-1529-EE9A-3157-386002EC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시뮬레이션 시간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EBD03-B911-56F9-DCBC-87F4BFB2B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3429000"/>
            <a:ext cx="8207821" cy="2895600"/>
          </a:xfrm>
        </p:spPr>
        <p:txBody>
          <a:bodyPr/>
          <a:lstStyle/>
          <a:p>
            <a:r>
              <a:rPr lang="en-US" altLang="ko-KR" dirty="0" err="1"/>
              <a:t>Time_step</a:t>
            </a:r>
            <a:endParaRPr lang="en-US" altLang="ko-KR" dirty="0"/>
          </a:p>
          <a:p>
            <a:pPr lvl="1"/>
            <a:r>
              <a:rPr lang="ko-KR" altLang="en-US" dirty="0"/>
              <a:t>시간 상수</a:t>
            </a:r>
            <a:r>
              <a:rPr lang="en-US" altLang="ko-KR" dirty="0"/>
              <a:t>, 1</a:t>
            </a:r>
            <a:r>
              <a:rPr lang="ko-KR" altLang="en-US" dirty="0"/>
              <a:t>은 </a:t>
            </a:r>
            <a:r>
              <a:rPr lang="en-US" altLang="ko-KR" dirty="0"/>
              <a:t>1 sec</a:t>
            </a:r>
            <a:r>
              <a:rPr lang="ko-KR" altLang="en-US" dirty="0"/>
              <a:t>으로 </a:t>
            </a:r>
            <a:r>
              <a:rPr lang="en-US" altLang="ko-KR" dirty="0"/>
              <a:t>0.001</a:t>
            </a:r>
            <a:r>
              <a:rPr lang="ko-KR" altLang="en-US" dirty="0"/>
              <a:t>은 </a:t>
            </a:r>
            <a:r>
              <a:rPr lang="en-US" altLang="ko-KR" dirty="0"/>
              <a:t>1 </a:t>
            </a:r>
            <a:r>
              <a:rPr lang="en-US" altLang="ko-KR" dirty="0" err="1"/>
              <a:t>ms.</a:t>
            </a:r>
            <a:endParaRPr lang="en-US" altLang="ko-KR" dirty="0"/>
          </a:p>
          <a:p>
            <a:r>
              <a:rPr lang="en-US" altLang="ko-KR" dirty="0" err="1"/>
              <a:t>nb_steps</a:t>
            </a:r>
            <a:endParaRPr lang="en-US" altLang="ko-KR" dirty="0"/>
          </a:p>
          <a:p>
            <a:pPr lvl="1"/>
            <a:r>
              <a:rPr lang="ko-KR" altLang="en-US" dirty="0"/>
              <a:t>시간 상수의 개수</a:t>
            </a:r>
            <a:endParaRPr lang="en-US" altLang="ko-KR" dirty="0"/>
          </a:p>
          <a:p>
            <a:pPr lvl="1"/>
            <a:r>
              <a:rPr lang="en-US" altLang="ko-KR" dirty="0"/>
              <a:t>200</a:t>
            </a:r>
            <a:r>
              <a:rPr lang="ko-KR" altLang="en-US" dirty="0"/>
              <a:t>개 이므로 </a:t>
            </a:r>
            <a:r>
              <a:rPr lang="en-US" altLang="ko-KR" dirty="0"/>
              <a:t>0.0 sec ~ 0.2 sec </a:t>
            </a:r>
            <a:r>
              <a:rPr lang="ko-KR" altLang="en-US" dirty="0"/>
              <a:t>의 시뮬레이션 진행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D3D291-7DB6-5374-714E-D7605714A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124744"/>
            <a:ext cx="3821450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6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AA951-1529-EE9A-3157-386002EC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배치 크기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EBD03-B911-56F9-DCBC-87F4BFB2B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3429000"/>
            <a:ext cx="7991475" cy="2895600"/>
          </a:xfrm>
        </p:spPr>
        <p:txBody>
          <a:bodyPr/>
          <a:lstStyle/>
          <a:p>
            <a:r>
              <a:rPr lang="en-US" altLang="ko-KR" dirty="0" err="1"/>
              <a:t>batch_size</a:t>
            </a:r>
            <a:endParaRPr lang="en-US" altLang="ko-KR" dirty="0"/>
          </a:p>
          <a:p>
            <a:pPr lvl="1"/>
            <a:r>
              <a:rPr lang="ko-KR" altLang="en-US" dirty="0"/>
              <a:t>신경망의 배치 크기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의 제곱수로 지정하면 메모리 효율이 더 오름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0015B3-794C-65EF-499F-82A6E39E7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41" y="1064930"/>
            <a:ext cx="354500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2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AA951-1529-EE9A-3157-386002EC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데이터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EBD03-B911-56F9-DCBC-87F4BFB2B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3717032"/>
            <a:ext cx="7991475" cy="2607568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주파수</a:t>
            </a:r>
            <a:endParaRPr lang="en-US" altLang="ko-KR" dirty="0"/>
          </a:p>
          <a:p>
            <a:pPr lvl="1"/>
            <a:r>
              <a:rPr lang="ko-KR" altLang="en-US" dirty="0"/>
              <a:t>단위 시간당 스파이크의 평균 개수를 의미</a:t>
            </a:r>
            <a:endParaRPr lang="en-US" altLang="ko-KR" dirty="0"/>
          </a:p>
          <a:p>
            <a:pPr lvl="1"/>
            <a:r>
              <a:rPr lang="ko-KR" altLang="en-US" dirty="0"/>
              <a:t>코드에서는 평균 </a:t>
            </a:r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en-US" altLang="ko-KR" dirty="0"/>
              <a:t>5</a:t>
            </a:r>
            <a:r>
              <a:rPr lang="ko-KR" altLang="en-US" dirty="0"/>
              <a:t>번 스파이크 발생을 의미</a:t>
            </a:r>
            <a:endParaRPr lang="en-US" altLang="ko-KR" dirty="0"/>
          </a:p>
          <a:p>
            <a:r>
              <a:rPr lang="en-US" altLang="ko-KR" dirty="0"/>
              <a:t>Prob</a:t>
            </a:r>
          </a:p>
          <a:p>
            <a:pPr lvl="1"/>
            <a:r>
              <a:rPr lang="ko-KR" altLang="en-US" dirty="0"/>
              <a:t>발화 확률</a:t>
            </a:r>
            <a:endParaRPr lang="en-US" altLang="ko-KR" dirty="0"/>
          </a:p>
          <a:p>
            <a:pPr lvl="1"/>
            <a:r>
              <a:rPr lang="ko-KR" altLang="en-US" dirty="0"/>
              <a:t>코드에서는 </a:t>
            </a:r>
            <a:r>
              <a:rPr lang="en-US" altLang="ko-KR" dirty="0"/>
              <a:t>0.01</a:t>
            </a:r>
            <a:r>
              <a:rPr lang="ko-KR" altLang="en-US" dirty="0"/>
              <a:t>초 동안 </a:t>
            </a:r>
            <a:r>
              <a:rPr lang="en-US" altLang="ko-KR" dirty="0"/>
              <a:t>5%</a:t>
            </a:r>
            <a:r>
              <a:rPr lang="ko-KR" altLang="en-US" dirty="0"/>
              <a:t>의 확률로 스파이크 발생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64DA9C-4D63-C1CF-2500-E4D68AA8B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980728"/>
            <a:ext cx="8282677" cy="17281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9BDCF4-D043-CB6C-CF6A-4D8473BBD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322" y="2592644"/>
            <a:ext cx="3620005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9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AA951-1529-EE9A-3157-386002EC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데이터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EBD03-B911-56F9-DCBC-87F4BFB2B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3717032"/>
            <a:ext cx="7991475" cy="260756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X_data</a:t>
            </a:r>
            <a:endParaRPr lang="en-US" altLang="ko-KR" dirty="0"/>
          </a:p>
          <a:p>
            <a:pPr lvl="1"/>
            <a:r>
              <a:rPr lang="ko-KR" altLang="en-US" dirty="0"/>
              <a:t>연속적인 시간에서 특정 시간에 스파이크가 발생했는지에 대한 정보</a:t>
            </a:r>
            <a:endParaRPr lang="en-US" altLang="ko-KR" dirty="0"/>
          </a:p>
          <a:p>
            <a:pPr lvl="1"/>
            <a:r>
              <a:rPr lang="en-US" altLang="ko-KR" dirty="0"/>
              <a:t>Spike Train</a:t>
            </a:r>
            <a:r>
              <a:rPr lang="ko-KR" altLang="en-US" dirty="0"/>
              <a:t>으로 표현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64DA9C-4D63-C1CF-2500-E4D68AA8B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980728"/>
            <a:ext cx="8282677" cy="17281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9BDCF4-D043-CB6C-CF6A-4D8473BBD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322" y="2592644"/>
            <a:ext cx="3620005" cy="9526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2814C4-1313-84E0-8F26-405D97379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874" y="5517233"/>
            <a:ext cx="5759276" cy="99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2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AA951-1529-EE9A-3157-386002EC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라벨 데이터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EBD03-B911-56F9-DCBC-87F4BFB2B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3429000"/>
            <a:ext cx="7991475" cy="2895600"/>
          </a:xfrm>
        </p:spPr>
        <p:txBody>
          <a:bodyPr/>
          <a:lstStyle/>
          <a:p>
            <a:r>
              <a:rPr lang="en-US" altLang="ko-KR" dirty="0" err="1"/>
              <a:t>y_data</a:t>
            </a:r>
            <a:endParaRPr lang="en-US" altLang="ko-KR" dirty="0"/>
          </a:p>
          <a:p>
            <a:pPr lvl="1"/>
            <a:r>
              <a:rPr lang="ko-KR" altLang="en-US" dirty="0"/>
              <a:t>라벨 데이터</a:t>
            </a:r>
            <a:endParaRPr lang="en-US" altLang="ko-KR" dirty="0"/>
          </a:p>
          <a:p>
            <a:pPr lvl="1"/>
            <a:r>
              <a:rPr lang="ko-KR" altLang="en-US" dirty="0"/>
              <a:t>이진 분류를 위한 라벨 데이터로 </a:t>
            </a:r>
            <a:r>
              <a:rPr lang="en-US" altLang="ko-KR" dirty="0"/>
              <a:t>0, 1</a:t>
            </a:r>
            <a:r>
              <a:rPr lang="ko-KR" altLang="en-US" dirty="0"/>
              <a:t>로 되어있음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8F4C2B-24D5-F129-B586-8E7A391ED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040650"/>
            <a:ext cx="7766896" cy="8041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625CAB-5E4E-2609-DC30-7B69206E1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2050226"/>
            <a:ext cx="5555550" cy="58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9589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11790</TotalTime>
  <Words>296</Words>
  <Application>Microsoft Office PowerPoint</Application>
  <PresentationFormat>화면 슬라이드 쇼(4:3)</PresentationFormat>
  <Paragraphs>71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HY헤드라인M</vt:lpstr>
      <vt:lpstr>굴림</vt:lpstr>
      <vt:lpstr>맑은 고딕</vt:lpstr>
      <vt:lpstr>Arial</vt:lpstr>
      <vt:lpstr>Cambria Math</vt:lpstr>
      <vt:lpstr>Times New Roman</vt:lpstr>
      <vt:lpstr>Wingdings</vt:lpstr>
      <vt:lpstr>Default Theme</vt:lpstr>
      <vt:lpstr>SpyTorch 2</vt:lpstr>
      <vt:lpstr>목차</vt:lpstr>
      <vt:lpstr>RNN의 계산 그래프</vt:lpstr>
      <vt:lpstr>네트워크 구조</vt:lpstr>
      <vt:lpstr>시뮬레이션 시간</vt:lpstr>
      <vt:lpstr>배치 크기 지정</vt:lpstr>
      <vt:lpstr>입력 데이터 생성</vt:lpstr>
      <vt:lpstr>입력 데이터 생성</vt:lpstr>
      <vt:lpstr>라벨 데이터 생성</vt:lpstr>
      <vt:lpstr>파라미터 지정</vt:lpstr>
      <vt:lpstr>레이어 가중치 생성 및 초기화</vt:lpstr>
      <vt:lpstr>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In Gyu Lee</cp:lastModifiedBy>
  <cp:revision>1058</cp:revision>
  <cp:lastPrinted>2016-11-01T07:29:09Z</cp:lastPrinted>
  <dcterms:created xsi:type="dcterms:W3CDTF">2013-09-09T21:16:08Z</dcterms:created>
  <dcterms:modified xsi:type="dcterms:W3CDTF">2024-05-20T11:28:17Z</dcterms:modified>
</cp:coreProperties>
</file>