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5"/>
  </p:notesMasterIdLst>
  <p:sldIdLst>
    <p:sldId id="256" r:id="rId2"/>
    <p:sldId id="264" r:id="rId3"/>
    <p:sldId id="265" r:id="rId4"/>
    <p:sldId id="268" r:id="rId5"/>
    <p:sldId id="266" r:id="rId6"/>
    <p:sldId id="267" r:id="rId7"/>
    <p:sldId id="269" r:id="rId8"/>
    <p:sldId id="270" r:id="rId9"/>
    <p:sldId id="272" r:id="rId10"/>
    <p:sldId id="274" r:id="rId11"/>
    <p:sldId id="273" r:id="rId12"/>
    <p:sldId id="263" r:id="rId13"/>
    <p:sldId id="257" r:id="rId14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00FF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05" autoAdjust="0"/>
    <p:restoredTop sz="93617" autoAdjust="0"/>
  </p:normalViewPr>
  <p:slideViewPr>
    <p:cSldViewPr>
      <p:cViewPr varScale="1">
        <p:scale>
          <a:sx n="139" d="100"/>
          <a:sy n="139" d="100"/>
        </p:scale>
        <p:origin x="216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2024. 5. 12.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세미나에서는 저번 세미나에 이어서 </a:t>
            </a:r>
            <a:r>
              <a:rPr lang="ko-KR" altLang="en-US" dirty="0" err="1"/>
              <a:t>브라이언투의</a:t>
            </a:r>
            <a:r>
              <a:rPr lang="ko-KR" altLang="en-US" dirty="0"/>
              <a:t> 튜토리얼 두번째 내용을 준비했습니다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01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dldlsrb1414@naver.com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elopLee20/SN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SpyTorch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이인규</a:t>
            </a:r>
            <a:endParaRPr lang="en-US" altLang="ko-KR" dirty="0"/>
          </a:p>
          <a:p>
            <a:r>
              <a:rPr lang="en-US" altLang="ko-KR" dirty="0"/>
              <a:t>24.05.13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F90FB-FE33-02CB-3C30-932B9E85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전류의 변화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14E9FF-3AE3-F0F0-A3BB-961E1E437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0706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59586-DFAB-2AB3-BDE1-AE924CA3B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z="3200" dirty="0"/>
              <a:t>이산시간으로 표현된 </a:t>
            </a:r>
            <a:r>
              <a:rPr kumimoji="1" lang="en-US" altLang="ko-KR" sz="3200" dirty="0"/>
              <a:t>RNN </a:t>
            </a:r>
            <a:r>
              <a:rPr kumimoji="1" lang="ko-KR" altLang="en-US" sz="3200" dirty="0"/>
              <a:t>방정식 </a:t>
            </a:r>
            <a:r>
              <a:rPr kumimoji="1" lang="en-US" altLang="ko-KR" sz="3200" dirty="0"/>
              <a:t>-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reset</a:t>
            </a:r>
            <a:endParaRPr kumimoji="1"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41098F-5B9B-C253-3F34-AC153AAA4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9719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38CA8-1DBB-19A9-5388-43784186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2DAF58-FD83-F362-B443-955B905A9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내 </a:t>
            </a:r>
            <a:r>
              <a:rPr lang="en-US" altLang="ko-KR" sz="2400" dirty="0"/>
              <a:t>SNN </a:t>
            </a:r>
            <a:r>
              <a:rPr lang="en-US" altLang="ko-KR" sz="2400" dirty="0" err="1"/>
              <a:t>Github</a:t>
            </a:r>
            <a:br>
              <a:rPr lang="en-US" altLang="ko-KR" sz="2400" dirty="0"/>
            </a:br>
            <a:r>
              <a:rPr lang="en-US" altLang="ko-KR" sz="2400" dirty="0">
                <a:hlinkClick r:id="rId2"/>
              </a:rPr>
              <a:t>https://github.com/DevelopLee20/SNN</a:t>
            </a:r>
            <a:br>
              <a:rPr lang="en-US" altLang="ko-KR" sz="2400" dirty="0"/>
            </a:b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158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3D4FA-70CF-A036-E8EF-28A47F8D2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BE97-7473-9172-3401-469312CBF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SpyTorch</a:t>
            </a:r>
            <a:r>
              <a:rPr lang="en-US" altLang="ko-KR" dirty="0"/>
              <a:t> tutorial 1</a:t>
            </a:r>
          </a:p>
          <a:p>
            <a:pPr lvl="1"/>
            <a:r>
              <a:rPr lang="en-US" altLang="ko-KR" dirty="0"/>
              <a:t>LIF</a:t>
            </a:r>
            <a:r>
              <a:rPr lang="ko-KR" altLang="en-US" dirty="0"/>
              <a:t> 뉴런을 </a:t>
            </a:r>
            <a:r>
              <a:rPr lang="en-US" altLang="ko-KR" dirty="0"/>
              <a:t>RNN</a:t>
            </a:r>
            <a:r>
              <a:rPr lang="ko-KR" altLang="en-US" dirty="0"/>
              <a:t>에 매핑</a:t>
            </a:r>
          </a:p>
        </p:txBody>
      </p:sp>
    </p:spTree>
    <p:extLst>
      <p:ext uri="{BB962C8B-B14F-4D97-AF65-F5344CB8AC3E}">
        <p14:creationId xmlns:p14="http://schemas.microsoft.com/office/powerpoint/2010/main" val="53200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D4078-D3CC-150D-F0EA-9786DAC08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SpyTorch</a:t>
            </a:r>
            <a:r>
              <a:rPr lang="en-US" altLang="ko-KR" dirty="0"/>
              <a:t> tutorial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55AB3F-897A-BC78-AA72-0CC0BC480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간단한 실제 문제를 해결하기 위한 신경망 구축</a:t>
            </a:r>
            <a:endParaRPr kumimoji="1" lang="en-US" altLang="ko-KR" dirty="0"/>
          </a:p>
          <a:p>
            <a:r>
              <a:rPr lang="ko-KR" altLang="en-US" dirty="0"/>
              <a:t>실제 분류 문제</a:t>
            </a:r>
            <a:r>
              <a:rPr lang="en-US" altLang="ko-KR" dirty="0"/>
              <a:t>(</a:t>
            </a:r>
            <a:r>
              <a:rPr lang="ko-KR" altLang="en-US" dirty="0"/>
              <a:t>지도 학습</a:t>
            </a:r>
            <a:r>
              <a:rPr lang="en-US" altLang="ko-KR" dirty="0"/>
              <a:t>)</a:t>
            </a:r>
            <a:r>
              <a:rPr lang="ko-KR" altLang="en-US" dirty="0" err="1"/>
              <a:t>를</a:t>
            </a:r>
            <a:r>
              <a:rPr lang="ko-KR" altLang="en-US" dirty="0"/>
              <a:t> 다룸</a:t>
            </a:r>
            <a:endParaRPr lang="en-US" altLang="ko-KR" dirty="0"/>
          </a:p>
          <a:p>
            <a:r>
              <a:rPr kumimoji="1" lang="ko-KR" altLang="en-US" dirty="0"/>
              <a:t>스파이크</a:t>
            </a:r>
            <a:r>
              <a:rPr kumimoji="1" lang="en-US" altLang="ko-KR" dirty="0"/>
              <a:t>(Spike)</a:t>
            </a:r>
            <a:r>
              <a:rPr kumimoji="1" lang="ko-KR" altLang="en-US" dirty="0"/>
              <a:t>의 이진 특성에 의한 기울기 소실 문제 해결 방안 제시</a:t>
            </a:r>
            <a:endParaRPr kumimoji="1" lang="en-US" altLang="ko-KR" dirty="0"/>
          </a:p>
          <a:p>
            <a:r>
              <a:rPr kumimoji="1" lang="en-US" altLang="ko-KR" dirty="0" err="1"/>
              <a:t>PyTorch</a:t>
            </a:r>
            <a:r>
              <a:rPr lang="ko-KR" altLang="en-US" dirty="0" err="1"/>
              <a:t>를</a:t>
            </a:r>
            <a:r>
              <a:rPr lang="ko-KR" altLang="en-US" dirty="0"/>
              <a:t> 통해 </a:t>
            </a:r>
            <a:r>
              <a:rPr kumimoji="1" lang="en-US" altLang="ko-KR" dirty="0"/>
              <a:t>LIF(Leaky Integration</a:t>
            </a:r>
            <a:r>
              <a:rPr lang="en-US" altLang="ko-KR" dirty="0"/>
              <a:t>-and-Fire) </a:t>
            </a:r>
            <a:r>
              <a:rPr lang="ko-KR" altLang="en-US" dirty="0" err="1"/>
              <a:t>순전파</a:t>
            </a:r>
            <a:r>
              <a:rPr lang="ko-KR" altLang="en-US" dirty="0"/>
              <a:t> 신경망을 </a:t>
            </a:r>
            <a:r>
              <a:rPr lang="en-US" altLang="ko-KR" dirty="0"/>
              <a:t>RNN(Recurrent Neural Network)</a:t>
            </a:r>
            <a:r>
              <a:rPr lang="ko-KR" altLang="en-US" dirty="0"/>
              <a:t>에 매핑</a:t>
            </a:r>
            <a:endParaRPr kumimoji="1" lang="ko-KR" altLang="en-US" dirty="0"/>
          </a:p>
          <a:p>
            <a:endParaRPr kumimoji="1" lang="en-US" altLang="ko-KR" dirty="0"/>
          </a:p>
          <a:p>
            <a:endParaRPr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589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03B7A-6711-8C1C-CCDC-BCCB7D5B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LIF </a:t>
            </a:r>
            <a:r>
              <a:rPr kumimoji="1" lang="ko-KR" altLang="en-US" dirty="0"/>
              <a:t>모델의 기본 동작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leak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6237CB-E1BE-3B36-705D-6EF5A52C5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3068960"/>
            <a:ext cx="7920806" cy="325564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LIF </a:t>
            </a:r>
            <a:r>
              <a:rPr lang="ko-KR" altLang="en-US" sz="2400" dirty="0"/>
              <a:t>모델의 기본 동작을 수식으로 나타냄</a:t>
            </a:r>
            <a:endParaRPr lang="en-US" altLang="ko-KR" sz="2400" dirty="0"/>
          </a:p>
          <a:p>
            <a:r>
              <a:rPr lang="ko-KR" altLang="en-US" sz="2400" dirty="0"/>
              <a:t>뉴런의 </a:t>
            </a:r>
            <a:r>
              <a:rPr kumimoji="1" lang="ko-KR" altLang="en-US" sz="2400" dirty="0" err="1"/>
              <a:t>막전위</a:t>
            </a:r>
            <a:r>
              <a:rPr kumimoji="1" lang="ko-KR" altLang="en-US" sz="2400" dirty="0"/>
              <a:t> 변화를 나타냄</a:t>
            </a:r>
            <a:endParaRPr kumimoji="1" lang="en-US" altLang="ko-KR" sz="2400" dirty="0"/>
          </a:p>
        </p:txBody>
      </p:sp>
      <p:pic>
        <p:nvPicPr>
          <p:cNvPr id="10" name="그림 9" descr="텍스트, 폰트, 스크린샷, 타이포그래피이(가) 표시된 사진&#10;&#10;자동 생성된 설명">
            <a:extLst>
              <a:ext uri="{FF2B5EF4-FFF2-40B4-BE49-F238E27FC236}">
                <a16:creationId xmlns:a16="http://schemas.microsoft.com/office/drawing/2014/main" id="{CC1EEE1E-063E-F9B2-FB51-0F7B3F96D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196751"/>
            <a:ext cx="7920806" cy="167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4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03B7A-6711-8C1C-CCDC-BCCB7D5B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LIF </a:t>
            </a:r>
            <a:r>
              <a:rPr kumimoji="1" lang="ko-KR" altLang="en-US" dirty="0"/>
              <a:t>모델의 기본 동작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leak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56237CB-E1BE-3B36-705D-6EF5A52C57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576" y="3068960"/>
                <a:ext cx="7920806" cy="325564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en-US" altLang="ko-KR" sz="2400" dirty="0"/>
                  <a:t> : l</a:t>
                </a:r>
                <a:r>
                  <a:rPr kumimoji="1" lang="ko-KR" altLang="en-US" sz="2400" dirty="0"/>
                  <a:t>층에 있는 뉴런 </a:t>
                </a:r>
                <a:r>
                  <a:rPr kumimoji="1" lang="en-US" altLang="ko-KR" sz="2400" dirty="0" err="1"/>
                  <a:t>i</a:t>
                </a:r>
                <a:r>
                  <a:rPr kumimoji="1" lang="ko-KR" altLang="en-US" sz="2400" dirty="0"/>
                  <a:t>의 </a:t>
                </a:r>
                <a:r>
                  <a:rPr kumimoji="1" lang="ko-KR" altLang="en-US" sz="2400" dirty="0" err="1"/>
                  <a:t>막전위</a:t>
                </a:r>
                <a:endParaRPr lang="en-US" altLang="ko-KR" sz="2400" dirty="0"/>
              </a:p>
              <a:p>
                <a:pPr lvl="1"/>
                <a:r>
                  <a:rPr kumimoji="1" lang="ko-KR" altLang="en-US" sz="2000" dirty="0"/>
                  <a:t>임계치 도달 시 스파이크 발생</a:t>
                </a:r>
                <a:endParaRPr kumimoji="1" lang="en-US" altLang="ko-KR" sz="2000" dirty="0"/>
              </a:p>
              <a:p>
                <a:pPr lvl="1"/>
                <a:endParaRPr lang="en-US" altLang="ko-KR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𝑟𝑠𝑒𝑡</m:t>
                        </m:r>
                      </m:sub>
                    </m:sSub>
                  </m:oMath>
                </a14:m>
                <a:r>
                  <a:rPr kumimoji="1" lang="en-US" altLang="ko-KR" sz="2400" dirty="0"/>
                  <a:t> : </a:t>
                </a:r>
                <a:r>
                  <a:rPr kumimoji="1" lang="ko-KR" altLang="en-US" sz="2400" dirty="0"/>
                  <a:t>휴지 전위</a:t>
                </a:r>
                <a:r>
                  <a:rPr lang="ko-KR" altLang="en-US" sz="2400" dirty="0"/>
                  <a:t> 또는</a:t>
                </a:r>
                <a:r>
                  <a:rPr kumimoji="1" lang="ko-KR" altLang="en-US" sz="2400" dirty="0"/>
                  <a:t> 리셋 전위</a:t>
                </a:r>
                <a:endParaRPr lang="en-US" altLang="ko-KR" sz="2400" dirty="0"/>
              </a:p>
              <a:p>
                <a:pPr lvl="1"/>
                <a:r>
                  <a:rPr kumimoji="1" lang="ko-KR" altLang="en-US" sz="2000" dirty="0"/>
                  <a:t>스파이크 발생 후 초기화되는 </a:t>
                </a:r>
                <a:r>
                  <a:rPr kumimoji="1" lang="ko-KR" altLang="en-US" sz="2000" dirty="0" err="1"/>
                  <a:t>막전위</a:t>
                </a:r>
                <a:endParaRPr kumimoji="1" lang="en-US" altLang="ko-KR" sz="2000" dirty="0"/>
              </a:p>
              <a:p>
                <a:pPr lvl="1"/>
                <a:endParaRPr kumimoji="1" lang="en-US" altLang="ko-KR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𝑚𝑒𝑚</m:t>
                        </m:r>
                      </m:sub>
                    </m:sSub>
                  </m:oMath>
                </a14:m>
                <a:r>
                  <a:rPr kumimoji="1" lang="ko-KR" altLang="en-US" sz="2400" dirty="0"/>
                  <a:t> </a:t>
                </a:r>
                <a:r>
                  <a:rPr kumimoji="1" lang="en-US" altLang="ko-KR" sz="2400" dirty="0"/>
                  <a:t>:</a:t>
                </a:r>
                <a:r>
                  <a:rPr kumimoji="1" lang="ko-KR" altLang="en-US" sz="2400" dirty="0"/>
                  <a:t> 막 시간 상수</a:t>
                </a:r>
                <a:endParaRPr kumimoji="1" lang="en-US" altLang="ko-KR" sz="2400" dirty="0"/>
              </a:p>
              <a:p>
                <a:pPr lvl="1"/>
                <a:r>
                  <a:rPr kumimoji="1" lang="ko-KR" altLang="en-US" sz="2000" dirty="0"/>
                  <a:t>값이 클 수록 막전위는 느리게 변화</a:t>
                </a:r>
                <a:endParaRPr kumimoji="1"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56237CB-E1BE-3B36-705D-6EF5A52C57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3068960"/>
                <a:ext cx="7920806" cy="3255640"/>
              </a:xfrm>
              <a:blipFill>
                <a:blip r:embed="rId2"/>
                <a:stretch>
                  <a:fillRect l="-480" t="-388" b="-1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 descr="텍스트, 폰트, 스크린샷, 타이포그래피이(가) 표시된 사진&#10;&#10;자동 생성된 설명">
            <a:extLst>
              <a:ext uri="{FF2B5EF4-FFF2-40B4-BE49-F238E27FC236}">
                <a16:creationId xmlns:a16="http://schemas.microsoft.com/office/drawing/2014/main" id="{CC1EEE1E-063E-F9B2-FB51-0F7B3F96D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196751"/>
            <a:ext cx="7920806" cy="167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8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03B7A-6711-8C1C-CCDC-BCCB7D5B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LIF </a:t>
            </a:r>
            <a:r>
              <a:rPr kumimoji="1" lang="ko-KR" altLang="en-US" dirty="0"/>
              <a:t>모델의 기본 동작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leak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56237CB-E1BE-3B36-705D-6EF5A52C57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576" y="3068960"/>
                <a:ext cx="7920806" cy="325564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kumimoji="1" lang="ko-KR" altLang="en-US" sz="2400" dirty="0"/>
                  <a:t> </a:t>
                </a:r>
                <a:r>
                  <a:rPr kumimoji="1" lang="en-US" altLang="ko-KR" sz="2400" dirty="0"/>
                  <a:t>:</a:t>
                </a:r>
                <a:r>
                  <a:rPr kumimoji="1" lang="ko-KR" altLang="en-US" sz="2400" dirty="0"/>
                  <a:t> 입력 저항</a:t>
                </a:r>
                <a:endParaRPr kumimoji="1" lang="en-US" altLang="ko-KR" sz="2400" dirty="0"/>
              </a:p>
              <a:p>
                <a:pPr lvl="1"/>
                <a:r>
                  <a:rPr kumimoji="1" lang="ko-KR" altLang="en-US" sz="2000" dirty="0"/>
                  <a:t>*값이 클 수록 막전위가 빠르게 변화</a:t>
                </a:r>
                <a:endParaRPr kumimoji="1" lang="en-US" altLang="ko-KR" sz="2000" dirty="0"/>
              </a:p>
              <a:p>
                <a:pPr lvl="1"/>
                <a:endParaRPr kumimoji="1" lang="en-US" altLang="ko-KR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ko-KR" altLang="en-US" sz="2400" dirty="0"/>
                  <a:t> </a:t>
                </a:r>
                <a:r>
                  <a:rPr kumimoji="1" lang="en-US" altLang="ko-KR" sz="2400" dirty="0"/>
                  <a:t>:</a:t>
                </a:r>
                <a:r>
                  <a:rPr kumimoji="1" lang="ko-KR" altLang="en-US" sz="2400" dirty="0"/>
                  <a:t> 입력 전류</a:t>
                </a:r>
                <a:endParaRPr lang="en-US" altLang="ko-KR" sz="2400" dirty="0"/>
              </a:p>
              <a:p>
                <a:pPr lvl="1"/>
                <a:r>
                  <a:rPr kumimoji="1" lang="ko-KR" altLang="en-US" sz="2000" dirty="0"/>
                  <a:t>외부에서 뉴런에 입력되는 전류를 의미</a:t>
                </a:r>
              </a:p>
              <a:p>
                <a:pPr marL="0" indent="0">
                  <a:buNone/>
                </a:pPr>
                <a:endParaRPr lang="en-US" altLang="ko-KR" sz="24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56237CB-E1BE-3B36-705D-6EF5A52C57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3068960"/>
                <a:ext cx="7920806" cy="3255640"/>
              </a:xfrm>
              <a:blipFill>
                <a:blip r:embed="rId2"/>
                <a:stretch>
                  <a:fillRect l="-480" t="-1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 descr="텍스트, 폰트, 스크린샷, 타이포그래피이(가) 표시된 사진&#10;&#10;자동 생성된 설명">
            <a:extLst>
              <a:ext uri="{FF2B5EF4-FFF2-40B4-BE49-F238E27FC236}">
                <a16:creationId xmlns:a16="http://schemas.microsoft.com/office/drawing/2014/main" id="{CC1EEE1E-063E-F9B2-FB51-0F7B3F96D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196751"/>
            <a:ext cx="7920806" cy="167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16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91B2E-2972-9F2E-E491-5FBD6606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스파이크 발생 수식</a:t>
            </a:r>
            <a:r>
              <a:rPr kumimoji="1" lang="en-US" altLang="ko-KR" dirty="0"/>
              <a:t> - reset</a:t>
            </a:r>
            <a:endParaRPr kumimoji="1" lang="ko-KR" altLang="en-US" dirty="0"/>
          </a:p>
        </p:txBody>
      </p:sp>
      <p:pic>
        <p:nvPicPr>
          <p:cNvPr id="5" name="내용 개체 틀 4" descr="폰트, 친필, 텍스트, 그래픽이(가) 표시된 사진&#10;&#10;자동 생성된 설명">
            <a:extLst>
              <a:ext uri="{FF2B5EF4-FFF2-40B4-BE49-F238E27FC236}">
                <a16:creationId xmlns:a16="http://schemas.microsoft.com/office/drawing/2014/main" id="{3DB86A01-9413-9F65-FCDE-DC878B5AD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124743"/>
            <a:ext cx="6552654" cy="1817485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F5A7186-BEDE-1883-3FBC-6225D271A5F6}"/>
              </a:ext>
            </a:extLst>
          </p:cNvPr>
          <p:cNvSpPr txBox="1">
            <a:spLocks/>
          </p:cNvSpPr>
          <p:nvPr/>
        </p:nvSpPr>
        <p:spPr>
          <a:xfrm>
            <a:off x="755576" y="3068960"/>
            <a:ext cx="7920806" cy="32556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2400" kern="0" dirty="0"/>
              <a:t>스파이크 발생의 합을 계산하는 수식</a:t>
            </a:r>
            <a:endParaRPr lang="en-US" altLang="ko-KR" sz="2400" kern="0" dirty="0"/>
          </a:p>
          <a:p>
            <a:r>
              <a:rPr lang="ko-KR" altLang="en-US" sz="2400" kern="0" dirty="0"/>
              <a:t>이후에 입력 전류를 계산하는 곳에 쓰임</a:t>
            </a:r>
            <a:endParaRPr lang="en-US" altLang="ko-KR" sz="2400" kern="0" dirty="0"/>
          </a:p>
        </p:txBody>
      </p:sp>
    </p:spTree>
    <p:extLst>
      <p:ext uri="{BB962C8B-B14F-4D97-AF65-F5344CB8AC3E}">
        <p14:creationId xmlns:p14="http://schemas.microsoft.com/office/powerpoint/2010/main" val="1065882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91B2E-2972-9F2E-E491-5FBD6606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스파이크 발생 수식</a:t>
            </a:r>
            <a:r>
              <a:rPr kumimoji="1" lang="en-US" altLang="ko-KR" dirty="0"/>
              <a:t> - reset</a:t>
            </a:r>
            <a:endParaRPr kumimoji="1" lang="ko-KR" altLang="en-US" dirty="0"/>
          </a:p>
        </p:txBody>
      </p:sp>
      <p:pic>
        <p:nvPicPr>
          <p:cNvPr id="5" name="내용 개체 틀 4" descr="폰트, 친필, 텍스트, 그래픽이(가) 표시된 사진&#10;&#10;자동 생성된 설명">
            <a:extLst>
              <a:ext uri="{FF2B5EF4-FFF2-40B4-BE49-F238E27FC236}">
                <a16:creationId xmlns:a16="http://schemas.microsoft.com/office/drawing/2014/main" id="{3DB86A01-9413-9F65-FCDE-DC878B5AD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124743"/>
            <a:ext cx="6552654" cy="181748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1F5A7186-BEDE-1883-3FBC-6225D271A5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5576" y="3068960"/>
                <a:ext cx="7920806" cy="325564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vert="horz" wrap="square" lIns="91440" tIns="45720" rIns="91440" bIns="45720" anchor="t" anchorCtr="0">
                <a:normAutofit/>
              </a:bodyPr>
              <a:lstStyle>
                <a:lvl1pPr marL="342900" indent="-3429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/>
                  <a:buChar char="u"/>
                  <a:defRPr kumimoji="1"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SzPct val="110000"/>
                  <a:buFont typeface="Wingdings"/>
                  <a:buChar char="ü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Font typeface="Wingdings"/>
                  <a:buChar char="Ø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 kern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0" i="1" kern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400" b="0" i="1" kern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2400" b="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ko-KR" sz="2400" kern="0" dirty="0"/>
                  <a:t> : </a:t>
                </a:r>
                <a:r>
                  <a:rPr lang="ko-KR" altLang="en-US" sz="2400" kern="0" dirty="0"/>
                  <a:t>스파이크 발생 시간</a:t>
                </a:r>
                <a:r>
                  <a:rPr lang="en-US" altLang="ko-KR" sz="2400" kern="0" dirty="0"/>
                  <a:t>(</a:t>
                </a:r>
                <a:r>
                  <a:rPr lang="ko-KR" altLang="en-US" sz="2400" kern="0" dirty="0"/>
                  <a:t>시점</a:t>
                </a:r>
                <a:r>
                  <a:rPr lang="en-US" altLang="ko-KR" sz="2400" kern="0" dirty="0"/>
                  <a:t>)</a:t>
                </a:r>
              </a:p>
            </p:txBody>
          </p:sp>
        </mc:Choice>
        <mc:Fallback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1F5A7186-BEDE-1883-3FBC-6225D271A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068960"/>
                <a:ext cx="7920806" cy="3255640"/>
              </a:xfrm>
              <a:prstGeom prst="rect">
                <a:avLst/>
              </a:prstGeom>
              <a:blipFill>
                <a:blip r:embed="rId3"/>
                <a:stretch>
                  <a:fillRect l="-480" t="-1163"/>
                </a:stretch>
              </a:blipFill>
              <a:ln w="9525">
                <a:noFill/>
                <a:miter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4" descr="{\displaystyle \delta (x)={\begin{cases}\infty ,&amp;x=0\\0,&amp;x\neq 0\end{cases}}}">
            <a:extLst>
              <a:ext uri="{FF2B5EF4-FFF2-40B4-BE49-F238E27FC236}">
                <a16:creationId xmlns:a16="http://schemas.microsoft.com/office/drawing/2014/main" id="{1B7EA6CD-F433-2DB6-A740-323B07DEA6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802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91B2E-2972-9F2E-E491-5FBD6606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스파이크 발생 수식</a:t>
            </a:r>
            <a:r>
              <a:rPr kumimoji="1" lang="en-US" altLang="ko-KR" dirty="0"/>
              <a:t> - reset</a:t>
            </a:r>
            <a:endParaRPr kumimoji="1" lang="ko-KR" altLang="en-US" dirty="0"/>
          </a:p>
        </p:txBody>
      </p:sp>
      <p:pic>
        <p:nvPicPr>
          <p:cNvPr id="5" name="내용 개체 틀 4" descr="폰트, 친필, 텍스트, 그래픽이(가) 표시된 사진&#10;&#10;자동 생성된 설명">
            <a:extLst>
              <a:ext uri="{FF2B5EF4-FFF2-40B4-BE49-F238E27FC236}">
                <a16:creationId xmlns:a16="http://schemas.microsoft.com/office/drawing/2014/main" id="{3DB86A01-9413-9F65-FCDE-DC878B5AD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124743"/>
            <a:ext cx="6552654" cy="181748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1F5A7186-BEDE-1883-3FBC-6225D271A5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5576" y="3068960"/>
                <a:ext cx="7920806" cy="325564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vert="horz" wrap="square" lIns="91440" tIns="45720" rIns="91440" bIns="45720" anchor="t" anchorCtr="0">
                <a:normAutofit/>
              </a:bodyPr>
              <a:lstStyle>
                <a:lvl1pPr marL="342900" indent="-3429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/>
                  <a:buChar char="u"/>
                  <a:defRPr kumimoji="1"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SzPct val="110000"/>
                  <a:buFont typeface="Wingdings"/>
                  <a:buChar char="ü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Font typeface="Wingdings"/>
                  <a:buChar char="Ø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ko-KR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ko-KR" altLang="en-US" sz="2400" kern="0" dirty="0"/>
                  <a:t> </a:t>
                </a:r>
                <a:r>
                  <a:rPr lang="en-US" altLang="ko-KR" sz="2400" kern="0" dirty="0"/>
                  <a:t>:</a:t>
                </a:r>
                <a:r>
                  <a:rPr lang="ko-KR" altLang="en-US" sz="2400" kern="0" dirty="0"/>
                  <a:t> </a:t>
                </a:r>
                <a:r>
                  <a:rPr lang="ko-KR" altLang="en-US" sz="2400" kern="0" dirty="0" err="1"/>
                  <a:t>디렉</a:t>
                </a:r>
                <a:r>
                  <a:rPr lang="ko-KR" altLang="en-US" sz="2400" kern="0" dirty="0"/>
                  <a:t> 델타</a:t>
                </a:r>
                <a:r>
                  <a:rPr lang="en-US" altLang="ko-KR" sz="2400" kern="0" dirty="0"/>
                  <a:t>(</a:t>
                </a:r>
                <a:r>
                  <a:rPr lang="en-US" altLang="ko-KR" sz="2400" kern="0" dirty="0" err="1"/>
                  <a:t>Derac</a:t>
                </a:r>
                <a:r>
                  <a:rPr lang="en-US" altLang="ko-KR" sz="2400" kern="0" dirty="0"/>
                  <a:t> delta) </a:t>
                </a:r>
                <a:r>
                  <a:rPr lang="ko-KR" altLang="en-US" sz="2400" kern="0" dirty="0"/>
                  <a:t>함수</a:t>
                </a:r>
                <a:endParaRPr lang="en-US" altLang="ko-KR" sz="2400" kern="0" dirty="0"/>
              </a:p>
              <a:p>
                <a:pPr lvl="1"/>
                <a:r>
                  <a:rPr lang="ko-KR" altLang="en-US" sz="2000" kern="0" dirty="0"/>
                  <a:t>수식이 무한대 값을 가진다는 특징이 있음</a:t>
                </a:r>
                <a:endParaRPr lang="en-US" altLang="ko-KR" sz="2000" kern="0" dirty="0"/>
              </a:p>
              <a:p>
                <a:pPr lvl="1"/>
                <a:r>
                  <a:rPr lang="ko-KR" altLang="en-US" sz="2000" kern="0" dirty="0"/>
                  <a:t>길고 좁은 스파이크 모양으로 주로 쓰임</a:t>
                </a:r>
                <a:endParaRPr lang="en-US" altLang="ko-KR" sz="2000" kern="0" dirty="0"/>
              </a:p>
              <a:p>
                <a:pPr lvl="1"/>
                <a:r>
                  <a:rPr lang="ko-KR" altLang="en-US" sz="2000" kern="0" dirty="0"/>
                  <a:t>갑작스런 변화</a:t>
                </a:r>
                <a:r>
                  <a:rPr lang="en-US" altLang="ko-KR" sz="2000" kern="0" dirty="0"/>
                  <a:t>(Ex. </a:t>
                </a:r>
                <a:r>
                  <a:rPr lang="ko-KR" altLang="en-US" sz="2000" kern="0" dirty="0"/>
                  <a:t>공이 바닥에 닿는 순간 힘 계산</a:t>
                </a:r>
                <a:r>
                  <a:rPr lang="en-US" altLang="ko-KR" sz="2000" kern="0" dirty="0"/>
                  <a:t>)</a:t>
                </a:r>
                <a:r>
                  <a:rPr lang="ko-KR" altLang="en-US" sz="2000" kern="0" dirty="0"/>
                  <a:t>에 유용함</a:t>
                </a:r>
                <a:endParaRPr lang="en-US" altLang="ko-KR" sz="2000" kern="0" dirty="0"/>
              </a:p>
              <a:p>
                <a:endParaRPr lang="en-US" altLang="ko-KR" sz="2400" i="1" kern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sz="2400" i="1" kern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400" b="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sSubSup>
                          <m:sSubSupPr>
                            <m:ctrlPr>
                              <a:rPr lang="en-US" altLang="ko-KR" sz="24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24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4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sub>
                      <m:sup/>
                      <m:e/>
                    </m:nary>
                  </m:oMath>
                </a14:m>
                <a:r>
                  <a:rPr lang="en-US" altLang="ko-KR" sz="2400" kern="0" dirty="0"/>
                  <a:t> : l </a:t>
                </a:r>
                <a:r>
                  <a:rPr lang="ko-KR" altLang="en-US" sz="2400" kern="0" dirty="0"/>
                  <a:t>레이어의 </a:t>
                </a:r>
                <a:r>
                  <a:rPr lang="en-US" altLang="ko-KR" sz="2400" kern="0" dirty="0" err="1"/>
                  <a:t>i</a:t>
                </a:r>
                <a:r>
                  <a:rPr lang="en-US" altLang="ko-KR" sz="2400" kern="0" dirty="0"/>
                  <a:t> </a:t>
                </a:r>
                <a:r>
                  <a:rPr lang="ko-KR" altLang="en-US" sz="2400" kern="0" dirty="0"/>
                  <a:t>뉴런이 방출하는 모든 스파이크의 합</a:t>
                </a:r>
                <a:endParaRPr lang="en-US" altLang="ko-KR" sz="2400" kern="0" dirty="0"/>
              </a:p>
            </p:txBody>
          </p:sp>
        </mc:Choice>
        <mc:Fallback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1F5A7186-BEDE-1883-3FBC-6225D271A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068960"/>
                <a:ext cx="7920806" cy="3255640"/>
              </a:xfrm>
              <a:prstGeom prst="rect">
                <a:avLst/>
              </a:prstGeom>
              <a:blipFill>
                <a:blip r:embed="rId3"/>
                <a:stretch>
                  <a:fillRect l="-1600" t="-1938" b="-3488"/>
                </a:stretch>
              </a:blipFill>
              <a:ln w="9525">
                <a:noFill/>
                <a:miter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4" descr="{\displaystyle \delta (x)={\begin{cases}\infty ,&amp;x=0\\0,&amp;x\neq 0\end{cases}}}">
            <a:extLst>
              <a:ext uri="{FF2B5EF4-FFF2-40B4-BE49-F238E27FC236}">
                <a16:creationId xmlns:a16="http://schemas.microsoft.com/office/drawing/2014/main" id="{1B7EA6CD-F433-2DB6-A740-323B07DEA6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BE36552-EC90-CBC6-C512-88B0CD20F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2942228"/>
            <a:ext cx="2493554" cy="72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8360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12335</TotalTime>
  <Words>267</Words>
  <Application>Microsoft Macintosh PowerPoint</Application>
  <PresentationFormat>화면 슬라이드 쇼(4:3)</PresentationFormat>
  <Paragraphs>53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굴림</vt:lpstr>
      <vt:lpstr>맑은 고딕</vt:lpstr>
      <vt:lpstr>HY헤드라인M</vt:lpstr>
      <vt:lpstr>Arial</vt:lpstr>
      <vt:lpstr>Cambria Math</vt:lpstr>
      <vt:lpstr>Times New Roman</vt:lpstr>
      <vt:lpstr>Wingdings</vt:lpstr>
      <vt:lpstr>Default Theme</vt:lpstr>
      <vt:lpstr>SpyTorch</vt:lpstr>
      <vt:lpstr>목차</vt:lpstr>
      <vt:lpstr>SpyTorch tutorial</vt:lpstr>
      <vt:lpstr>LIF 모델의 기본 동작 – leak</vt:lpstr>
      <vt:lpstr>LIF 모델의 기본 동작 – leak</vt:lpstr>
      <vt:lpstr>LIF 모델의 기본 동작 – leak</vt:lpstr>
      <vt:lpstr>스파이크 발생 수식 - reset</vt:lpstr>
      <vt:lpstr>스파이크 발생 수식 - reset</vt:lpstr>
      <vt:lpstr>스파이크 발생 수식 - reset</vt:lpstr>
      <vt:lpstr>입력 전류의 변화 - input</vt:lpstr>
      <vt:lpstr>이산시간으로 표현된 RNN 방정식 - reset</vt:lpstr>
      <vt:lpstr>자료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인규 이</cp:lastModifiedBy>
  <cp:revision>1028</cp:revision>
  <cp:lastPrinted>2016-11-01T07:29:09Z</cp:lastPrinted>
  <dcterms:created xsi:type="dcterms:W3CDTF">2013-09-09T21:16:08Z</dcterms:created>
  <dcterms:modified xsi:type="dcterms:W3CDTF">2024-05-13T04:22:25Z</dcterms:modified>
</cp:coreProperties>
</file>