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264" r:id="rId3"/>
    <p:sldId id="265" r:id="rId4"/>
    <p:sldId id="266" r:id="rId5"/>
    <p:sldId id="274" r:id="rId6"/>
    <p:sldId id="267" r:id="rId7"/>
    <p:sldId id="268" r:id="rId8"/>
    <p:sldId id="269" r:id="rId9"/>
    <p:sldId id="270" r:id="rId10"/>
    <p:sldId id="271" r:id="rId11"/>
    <p:sldId id="275" r:id="rId12"/>
    <p:sldId id="272" r:id="rId13"/>
    <p:sldId id="273" r:id="rId14"/>
    <p:sldId id="263" r:id="rId15"/>
    <p:sldId id="276" r:id="rId16"/>
    <p:sldId id="257" r:id="rId1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3617" autoAdjust="0"/>
  </p:normalViewPr>
  <p:slideViewPr>
    <p:cSldViewPr>
      <p:cViewPr>
        <p:scale>
          <a:sx n="100" d="100"/>
          <a:sy n="100" d="100"/>
        </p:scale>
        <p:origin x="2328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저번 세미나에 이어서 </a:t>
            </a:r>
            <a:r>
              <a:rPr lang="ko-KR" altLang="en-US" dirty="0" err="1"/>
              <a:t>브라이언투의</a:t>
            </a:r>
            <a:r>
              <a:rPr lang="ko-KR" altLang="en-US" dirty="0"/>
              <a:t> 튜토리얼 두번째 내용을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spytorch/notebooks/SpyTorchTutorial1.ipynb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Serogate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24.04.01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A604B-52D8-7BB3-4C31-65459635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94ADA8-4D2C-19A3-5C5A-44380F1DB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124744"/>
            <a:ext cx="5328518" cy="317499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1877C6-51D8-F694-46DF-3AE8FF078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988840"/>
            <a:ext cx="5534797" cy="29817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776195-F5F4-F4D5-3A2C-7D673C555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40" y="5013747"/>
            <a:ext cx="3991532" cy="1810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90533A-71AD-A43B-D9BE-8B9DB223E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902" y="4970581"/>
            <a:ext cx="2549759" cy="18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1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A604B-52D8-7BB3-4C31-65459635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 코드 결과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F1FE31CC-4B48-3E77-4C88-90015D06A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79" y="1052513"/>
            <a:ext cx="7334266" cy="5272087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CC5578-F791-DA86-BFBB-7C4EC48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988840"/>
            <a:ext cx="3703561" cy="26642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620367-A5E5-DAF2-E013-B07AB1F2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431" y="4665409"/>
            <a:ext cx="2743583" cy="9240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CAE8E2-9BA9-2A56-ED86-CA66E1509262}"/>
              </a:ext>
            </a:extLst>
          </p:cNvPr>
          <p:cNvSpPr txBox="1"/>
          <p:nvPr/>
        </p:nvSpPr>
        <p:spPr>
          <a:xfrm>
            <a:off x="3347864" y="6324600"/>
            <a:ext cx="5006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은닉 유닛의 </a:t>
            </a:r>
            <a:r>
              <a:rPr lang="ko-KR" altLang="en-US" sz="1600" dirty="0" err="1"/>
              <a:t>임계값</a:t>
            </a:r>
            <a:r>
              <a:rPr lang="ko-KR" altLang="en-US" sz="1600" dirty="0"/>
              <a:t> 교차점을 제외하면 모두 도함수가</a:t>
            </a:r>
            <a:endParaRPr lang="en-US" altLang="ko-KR" sz="1600" dirty="0"/>
          </a:p>
          <a:p>
            <a:r>
              <a:rPr lang="en-US" altLang="ko-KR" sz="1600" dirty="0"/>
              <a:t>0</a:t>
            </a:r>
            <a:r>
              <a:rPr lang="ko-KR" altLang="en-US" sz="1600" dirty="0"/>
              <a:t>이기 때문에 가중치가 잘 수정되지 않는 문제 발생</a:t>
            </a:r>
          </a:p>
        </p:txBody>
      </p:sp>
    </p:spTree>
    <p:extLst>
      <p:ext uri="{BB962C8B-B14F-4D97-AF65-F5344CB8AC3E}">
        <p14:creationId xmlns:p14="http://schemas.microsoft.com/office/powerpoint/2010/main" val="217734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BBA8B-7F43-B359-76C1-027F0E30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세로게이 지도 학습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9C2DF4-9AA2-40A1-2F58-5D3282397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458" y="1052736"/>
            <a:ext cx="6689475" cy="5272087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144A7B-7114-E236-9C71-F3643A181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04" y="3238501"/>
            <a:ext cx="3293897" cy="155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9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B1F38-F749-5607-52A8-453A815E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결과 비교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A942D2C-7B69-0638-79C0-FFE097C60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124744"/>
            <a:ext cx="4629796" cy="3038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D73A7C-894C-126D-697B-4DE5F212901E}"/>
              </a:ext>
            </a:extLst>
          </p:cNvPr>
          <p:cNvSpPr txBox="1"/>
          <p:nvPr/>
        </p:nvSpPr>
        <p:spPr>
          <a:xfrm>
            <a:off x="1115616" y="4167413"/>
            <a:ext cx="5006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은닉 유닛의 </a:t>
            </a:r>
            <a:r>
              <a:rPr lang="ko-KR" altLang="en-US" sz="1600" dirty="0" err="1"/>
              <a:t>임계값</a:t>
            </a:r>
            <a:r>
              <a:rPr lang="ko-KR" altLang="en-US" sz="1600" dirty="0"/>
              <a:t> 교차점을 제외하면 모두 도함수가</a:t>
            </a:r>
            <a:endParaRPr lang="en-US" altLang="ko-KR" sz="1600" dirty="0"/>
          </a:p>
          <a:p>
            <a:r>
              <a:rPr lang="en-US" altLang="ko-KR" sz="1600" dirty="0"/>
              <a:t>0</a:t>
            </a:r>
            <a:r>
              <a:rPr lang="ko-KR" altLang="en-US" sz="1600" dirty="0"/>
              <a:t>이기 때문에 가중치가 잘 수정되지 않는 문제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606F6-49B8-D104-056E-5912BDEBA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941168"/>
            <a:ext cx="2743583" cy="924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B85F0B-1833-ACFB-48D8-7168CE798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941168"/>
            <a:ext cx="3293897" cy="155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7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Serogate</a:t>
            </a:r>
            <a:r>
              <a:rPr lang="en-US" altLang="ko-KR" sz="2400" dirty="0"/>
              <a:t> </a:t>
            </a:r>
            <a:r>
              <a:rPr lang="ko-KR" altLang="en-US" sz="2400" dirty="0"/>
              <a:t>참고자료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https://github.com/DevelopLee20/SNN/blob/master/spytorch/notebooks/SpyTorchTutorial1.ipynb</a:t>
            </a:r>
            <a:endParaRPr lang="en-US" altLang="ko-KR" sz="2400" dirty="0"/>
          </a:p>
          <a:p>
            <a:pPr marL="0" indent="0">
              <a:buNone/>
            </a:pP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3192A-0324-3F04-F571-E78D2012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 RL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759C4-493D-0BA9-B553-57B3E051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멘토</a:t>
            </a:r>
            <a:r>
              <a:rPr lang="en-US" altLang="ko-KR" dirty="0"/>
              <a:t>: </a:t>
            </a:r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ko-KR" altLang="en-US" dirty="0"/>
              <a:t>멘티</a:t>
            </a:r>
            <a:r>
              <a:rPr lang="en-US" altLang="ko-KR" dirty="0"/>
              <a:t>: </a:t>
            </a:r>
            <a:r>
              <a:rPr lang="ko-KR" altLang="en-US" dirty="0"/>
              <a:t>홍지민</a:t>
            </a:r>
            <a:r>
              <a:rPr lang="en-US" altLang="ko-KR" dirty="0"/>
              <a:t>, </a:t>
            </a:r>
            <a:r>
              <a:rPr lang="ko-KR" altLang="en-US" dirty="0"/>
              <a:t>이은정</a:t>
            </a:r>
            <a:endParaRPr lang="en-US" altLang="ko-KR" dirty="0"/>
          </a:p>
          <a:p>
            <a:r>
              <a:rPr lang="ko-KR" altLang="en-US" dirty="0"/>
              <a:t>매주 돌아가면서 스터디 내용 발표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진도</a:t>
            </a:r>
            <a:r>
              <a:rPr lang="en-US" altLang="ko-KR" dirty="0"/>
              <a:t>: MDP </a:t>
            </a:r>
            <a:r>
              <a:rPr lang="ko-KR" altLang="en-US" dirty="0"/>
              <a:t>진행 중</a:t>
            </a:r>
          </a:p>
        </p:txBody>
      </p:sp>
    </p:spTree>
    <p:extLst>
      <p:ext uri="{BB962C8B-B14F-4D97-AF65-F5344CB8AC3E}">
        <p14:creationId xmlns:p14="http://schemas.microsoft.com/office/powerpoint/2010/main" val="19246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D4FA-70CF-A036-E8EF-28A47F8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BE97-7473-9172-3401-469312CB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Serogate</a:t>
            </a:r>
            <a:r>
              <a:rPr lang="en-US" altLang="ko-KR" dirty="0"/>
              <a:t> Tutorial 1</a:t>
            </a:r>
          </a:p>
          <a:p>
            <a:pPr lvl="1"/>
            <a:r>
              <a:rPr lang="ko-KR" altLang="en-US" dirty="0"/>
              <a:t>변수 설정</a:t>
            </a:r>
            <a:endParaRPr lang="en-US" altLang="ko-KR" dirty="0"/>
          </a:p>
          <a:p>
            <a:pPr lvl="1"/>
            <a:r>
              <a:rPr lang="ko-KR" altLang="en-US" dirty="0"/>
              <a:t>학습 데이터 생성</a:t>
            </a:r>
            <a:endParaRPr lang="en-US" altLang="ko-KR" dirty="0"/>
          </a:p>
          <a:p>
            <a:pPr lvl="1"/>
            <a:r>
              <a:rPr lang="ko-KR" altLang="en-US" dirty="0" err="1"/>
              <a:t>하이퍼</a:t>
            </a:r>
            <a:r>
              <a:rPr lang="ko-KR" altLang="en-US" dirty="0"/>
              <a:t> 파라미터 생성</a:t>
            </a:r>
            <a:endParaRPr lang="en-US" altLang="ko-KR" dirty="0"/>
          </a:p>
          <a:p>
            <a:pPr lvl="1"/>
            <a:r>
              <a:rPr lang="ko-KR" altLang="en-US" dirty="0"/>
              <a:t>가중치 값 초기화</a:t>
            </a:r>
            <a:endParaRPr lang="en-US" altLang="ko-KR" dirty="0"/>
          </a:p>
          <a:p>
            <a:pPr lvl="1"/>
            <a:r>
              <a:rPr lang="ko-KR" altLang="en-US" dirty="0"/>
              <a:t>스파이크 함수 설정</a:t>
            </a:r>
            <a:endParaRPr lang="en-US" altLang="ko-KR" dirty="0"/>
          </a:p>
          <a:p>
            <a:pPr lvl="1"/>
            <a:r>
              <a:rPr lang="ko-KR" altLang="en-US" dirty="0" err="1"/>
              <a:t>막전위</a:t>
            </a:r>
            <a:r>
              <a:rPr lang="en-US" altLang="ko-KR" dirty="0"/>
              <a:t>, </a:t>
            </a:r>
            <a:r>
              <a:rPr lang="ko-KR" altLang="en-US" dirty="0"/>
              <a:t>스파이크 시뮬레이션 후 기록 함수</a:t>
            </a:r>
            <a:endParaRPr lang="en-US" altLang="ko-KR" dirty="0"/>
          </a:p>
          <a:p>
            <a:pPr lvl="1"/>
            <a:r>
              <a:rPr lang="ko-KR" altLang="en-US" dirty="0"/>
              <a:t>지도 학습 코드</a:t>
            </a:r>
            <a:endParaRPr lang="en-US" altLang="ko-KR" dirty="0"/>
          </a:p>
          <a:p>
            <a:pPr lvl="1"/>
            <a:r>
              <a:rPr lang="ko-KR" altLang="en-US" dirty="0"/>
              <a:t>세로게이 지도 학습 코드</a:t>
            </a:r>
            <a:endParaRPr lang="en-US" altLang="ko-KR" dirty="0"/>
          </a:p>
          <a:p>
            <a:pPr lvl="1"/>
            <a:r>
              <a:rPr lang="ko-KR" altLang="en-US" dirty="0"/>
              <a:t>두 결과 비교</a:t>
            </a:r>
          </a:p>
        </p:txBody>
      </p:sp>
    </p:spTree>
    <p:extLst>
      <p:ext uri="{BB962C8B-B14F-4D97-AF65-F5344CB8AC3E}">
        <p14:creationId xmlns:p14="http://schemas.microsoft.com/office/powerpoint/2010/main" val="5320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E45B-5186-13F5-C304-212FEF3A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0EF595-583C-4564-DFC9-6516EAA4C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124744"/>
            <a:ext cx="3115110" cy="147658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0256AD-2F46-9CA4-7B02-AF84CEE0C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574061"/>
            <a:ext cx="5249008" cy="781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1BBE5F-D8C5-CD33-15EA-F34875EAD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44" y="3355220"/>
            <a:ext cx="3648584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1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A233C-77D2-A20F-5027-3DEDD92B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데이터 생성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03CA176-5A23-3D99-77C2-B95EA7690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052736"/>
            <a:ext cx="7544853" cy="3038899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17C254-9628-4556-456C-6419D6CB1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11" y="4099516"/>
            <a:ext cx="4506346" cy="1201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EB814F-BD8E-6270-01AB-161B079B4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309" y="4086791"/>
            <a:ext cx="3062194" cy="23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2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A233C-77D2-A20F-5027-3DEDD92B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생성된 학습 데이터 검증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9914ED-10A7-F2DF-DB43-D2147DD0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41" y="1052736"/>
            <a:ext cx="7535327" cy="14765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3A3765-01AF-CA53-D219-365CFDE1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41" y="2529316"/>
            <a:ext cx="6477948" cy="6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B2130-F4CA-046C-84A4-6F1F151B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파라미터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9A3E6E-3D15-30DC-2FCB-653898FEF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052736"/>
            <a:ext cx="6935360" cy="1728192"/>
          </a:xfrm>
        </p:spPr>
      </p:pic>
    </p:spTree>
    <p:extLst>
      <p:ext uri="{BB962C8B-B14F-4D97-AF65-F5344CB8AC3E}">
        <p14:creationId xmlns:p14="http://schemas.microsoft.com/office/powerpoint/2010/main" val="213069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6E393-2588-003E-B4C3-C9028A7B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값 초기화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4762FC-64AC-CBDE-DC08-31DB7569C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052736"/>
            <a:ext cx="7754432" cy="261974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2E8EC8-5F5A-B47E-8AEA-F043FCB7C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672476"/>
            <a:ext cx="3168278" cy="10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1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148DD-9CAE-1815-378D-4750E110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함수 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A6188F-BDA8-8C5F-AB55-BE31AAAC9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052736"/>
            <a:ext cx="5687219" cy="1286054"/>
          </a:xfrm>
        </p:spPr>
      </p:pic>
    </p:spTree>
    <p:extLst>
      <p:ext uri="{BB962C8B-B14F-4D97-AF65-F5344CB8AC3E}">
        <p14:creationId xmlns:p14="http://schemas.microsoft.com/office/powerpoint/2010/main" val="150362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4F2B-8FBE-B940-A8C5-8837FFEC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/>
              <a:t>막전위</a:t>
            </a:r>
            <a:r>
              <a:rPr lang="en-US" altLang="ko-KR" sz="3200" dirty="0"/>
              <a:t>, </a:t>
            </a:r>
            <a:r>
              <a:rPr lang="ko-KR" altLang="en-US" sz="3200" dirty="0"/>
              <a:t>스파이크 시뮬레이션 후 기록 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E1DDBD-50A1-035E-F4C4-62B43BA30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23"/>
          <a:stretch/>
        </p:blipFill>
        <p:spPr>
          <a:xfrm>
            <a:off x="755650" y="1052736"/>
            <a:ext cx="6649378" cy="453650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21D04E-F042-C7EB-AA86-1AC36C261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3933056"/>
            <a:ext cx="251113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379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11510</TotalTime>
  <Words>188</Words>
  <Application>Microsoft Office PowerPoint</Application>
  <PresentationFormat>화면 슬라이드 쇼(4:3)</PresentationFormat>
  <Paragraphs>47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Serogate 1</vt:lpstr>
      <vt:lpstr>목차</vt:lpstr>
      <vt:lpstr>변수 설정</vt:lpstr>
      <vt:lpstr>학습 데이터 생성</vt:lpstr>
      <vt:lpstr>생성된 학습 데이터 검증</vt:lpstr>
      <vt:lpstr>하이퍼 파라미터 생성</vt:lpstr>
      <vt:lpstr>가중치 값 초기화</vt:lpstr>
      <vt:lpstr>스파이크 함수 설정</vt:lpstr>
      <vt:lpstr>막전위, 스파이크 시뮬레이션 후 기록 함수</vt:lpstr>
      <vt:lpstr>지도 학습 코드</vt:lpstr>
      <vt:lpstr>지도 학습 코드 결과</vt:lpstr>
      <vt:lpstr>세로게이 지도 학습 코드</vt:lpstr>
      <vt:lpstr>두 결과 비교</vt:lpstr>
      <vt:lpstr>자료</vt:lpstr>
      <vt:lpstr>CS RL Study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1013</cp:revision>
  <cp:lastPrinted>2016-11-01T07:29:09Z</cp:lastPrinted>
  <dcterms:created xsi:type="dcterms:W3CDTF">2013-09-09T21:16:08Z</dcterms:created>
  <dcterms:modified xsi:type="dcterms:W3CDTF">2024-04-01T10:15:21Z</dcterms:modified>
</cp:coreProperties>
</file>