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5" autoAdjust="0"/>
    <p:restoredTop sz="93617" autoAdjust="0"/>
  </p:normalViewPr>
  <p:slideViewPr>
    <p:cSldViewPr>
      <p:cViewPr varScale="1">
        <p:scale>
          <a:sx n="131" d="100"/>
          <a:sy n="131" d="100"/>
        </p:scale>
        <p:origin x="2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7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jupyters/Surrogate-Tutorial-2-Study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24.08.19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current2firing_time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sparse_data_generator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학습 결과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D245C-DB10-2B2D-C492-351D758D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current2firng </a:t>
            </a:r>
            <a:r>
              <a:rPr lang="ko-KR" altLang="en-US" dirty="0"/>
              <a:t>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E716E-9F72-9457-F0C8-157C33F0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571527"/>
            <a:ext cx="8064500" cy="475307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dirty="0"/>
              <a:t>params</a:t>
            </a:r>
          </a:p>
          <a:p>
            <a:pPr lvl="1"/>
            <a:r>
              <a:rPr kumimoji="1" lang="en-US" altLang="ko-KR" dirty="0"/>
              <a:t> x: </a:t>
            </a:r>
            <a:r>
              <a:rPr kumimoji="1" lang="ko-KR" altLang="en-US" dirty="0"/>
              <a:t>입력데이터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(60000,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784)</a:t>
            </a:r>
          </a:p>
          <a:p>
            <a:pPr lvl="1"/>
            <a:endParaRPr kumimoji="1"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tau: </a:t>
            </a:r>
            <a:r>
              <a:rPr lang="ko-KR" altLang="en-US" dirty="0"/>
              <a:t>스파이크 증가 최소 속도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</a:p>
          <a:p>
            <a:pPr lvl="2"/>
            <a:r>
              <a:rPr lang="ko-KR" altLang="en-US" dirty="0"/>
              <a:t>값이 높으면 스파이크 발생이 </a:t>
            </a:r>
            <a:r>
              <a:rPr lang="ko-KR" altLang="en-US" dirty="0" err="1"/>
              <a:t>늦춰짐</a:t>
            </a:r>
            <a:endParaRPr lang="en-US" altLang="ko-KR" dirty="0"/>
          </a:p>
          <a:p>
            <a:pPr lvl="2"/>
            <a:r>
              <a:rPr kumimoji="1" lang="ko-KR" altLang="en-US" dirty="0"/>
              <a:t>값이 낮으면 스파이크 발생이 </a:t>
            </a:r>
            <a:r>
              <a:rPr kumimoji="1" lang="ko-KR" altLang="en-US" dirty="0" err="1"/>
              <a:t>빨라짐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thr</a:t>
            </a:r>
            <a:r>
              <a:rPr lang="en-US" altLang="ko-KR" dirty="0"/>
              <a:t>: </a:t>
            </a:r>
            <a:r>
              <a:rPr lang="ko-KR" altLang="en-US" dirty="0"/>
              <a:t>스파이크 </a:t>
            </a:r>
            <a:r>
              <a:rPr lang="ko-KR" altLang="en-US" dirty="0" err="1"/>
              <a:t>임계값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0.2</a:t>
            </a:r>
          </a:p>
          <a:p>
            <a:pPr lvl="2"/>
            <a:r>
              <a:rPr lang="ko-KR" altLang="en-US" dirty="0"/>
              <a:t>입력데이터를 </a:t>
            </a:r>
            <a:r>
              <a:rPr lang="en-US" altLang="ko-KR" dirty="0"/>
              <a:t>0.0~1.0</a:t>
            </a:r>
            <a:r>
              <a:rPr lang="ko-KR" altLang="en-US" dirty="0"/>
              <a:t> 정규화를 했기 때문에 </a:t>
            </a:r>
            <a:r>
              <a:rPr lang="en-US" altLang="ko-KR" dirty="0"/>
              <a:t>0.0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tmax</a:t>
            </a:r>
            <a:r>
              <a:rPr lang="en-US" altLang="ko-KR" dirty="0"/>
              <a:t>: </a:t>
            </a:r>
            <a:r>
              <a:rPr lang="ko-KR" altLang="en-US" dirty="0"/>
              <a:t>스파이크 발생 시간 최대값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pPr lvl="2"/>
            <a:r>
              <a:rPr lang="en-US" altLang="ko-KR" dirty="0" err="1"/>
              <a:t>time_step</a:t>
            </a:r>
            <a:r>
              <a:rPr lang="ko-KR" altLang="en-US" dirty="0"/>
              <a:t>이 </a:t>
            </a:r>
            <a:r>
              <a:rPr lang="en-US" altLang="ko-KR" dirty="0"/>
              <a:t>100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0~99</a:t>
            </a:r>
            <a:r>
              <a:rPr lang="ko-KR" altLang="en-US" dirty="0"/>
              <a:t>의 시간을 가질 수 있음</a:t>
            </a:r>
            <a:endParaRPr lang="en-US" altLang="ko-KR" dirty="0"/>
          </a:p>
          <a:p>
            <a:pPr lvl="2"/>
            <a:r>
              <a:rPr lang="en-US" altLang="ko-KR" dirty="0"/>
              <a:t>100</a:t>
            </a:r>
            <a:r>
              <a:rPr lang="ko-KR" altLang="en-US" dirty="0"/>
              <a:t>일 경우 스파이크가 발생되지 않음을 의미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epsilon: </a:t>
            </a:r>
            <a:r>
              <a:rPr lang="ko-KR" altLang="en-US" dirty="0"/>
              <a:t>로그 계산 중 분모가 </a:t>
            </a:r>
            <a:r>
              <a:rPr lang="en-US" altLang="ko-KR" dirty="0"/>
              <a:t>0</a:t>
            </a:r>
            <a:r>
              <a:rPr lang="ko-KR" altLang="en-US" dirty="0"/>
              <a:t>일 때를 방지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1e-7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return</a:t>
            </a:r>
          </a:p>
          <a:p>
            <a:pPr lvl="1"/>
            <a:r>
              <a:rPr lang="ko-KR" altLang="en-US" dirty="0"/>
              <a:t>스파이크 발생 타이밍 반환</a:t>
            </a:r>
            <a:r>
              <a:rPr lang="en-US" altLang="ko-KR" dirty="0"/>
              <a:t>,</a:t>
            </a:r>
            <a:r>
              <a:rPr lang="ko-KR" altLang="en-US" dirty="0"/>
              <a:t> 하나의 입력 데이터</a:t>
            </a:r>
            <a:r>
              <a:rPr lang="en-US" altLang="ko-KR" dirty="0"/>
              <a:t>(</a:t>
            </a:r>
            <a:r>
              <a:rPr lang="ko-KR" altLang="en-US" dirty="0"/>
              <a:t>픽셀</a:t>
            </a:r>
            <a:r>
              <a:rPr lang="en-US" altLang="ko-KR" dirty="0"/>
              <a:t>)</a:t>
            </a:r>
            <a:r>
              <a:rPr lang="ko-KR" altLang="en-US" dirty="0"/>
              <a:t> 마다 </a:t>
            </a:r>
            <a:r>
              <a:rPr lang="ko-KR" altLang="en-US" dirty="0" err="1"/>
              <a:t>임계값</a:t>
            </a:r>
            <a:r>
              <a:rPr lang="en-US" altLang="ko-KR" dirty="0"/>
              <a:t>(</a:t>
            </a:r>
            <a:r>
              <a:rPr lang="en-US" altLang="ko-KR" dirty="0" err="1"/>
              <a:t>thr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넘었는지 판단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A7F70-EFB7-C6E9-791A-F11321515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52736"/>
            <a:ext cx="8137525" cy="3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E528-0AC5-6701-82FE-78DE783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current2firng </a:t>
            </a:r>
            <a:r>
              <a:rPr lang="ko-KR" altLang="en-US" dirty="0"/>
              <a:t>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5214F-82EC-E3CB-CBFE-C3005558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9" y="4990730"/>
            <a:ext cx="7632775" cy="1527448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400" dirty="0"/>
              <a:t>TTFS </a:t>
            </a:r>
            <a:r>
              <a:rPr kumimoji="1" lang="ko-KR" altLang="en-US" sz="2400" dirty="0"/>
              <a:t>방</a:t>
            </a:r>
            <a:r>
              <a:rPr lang="ko-KR" altLang="en-US" sz="2400" dirty="0"/>
              <a:t>식</a:t>
            </a:r>
            <a:br>
              <a:rPr lang="en-US" altLang="ko-KR" sz="2400" dirty="0"/>
            </a:br>
            <a:r>
              <a:rPr lang="en-US" altLang="ko-KR" sz="2400" dirty="0"/>
              <a:t>time to first spike</a:t>
            </a:r>
          </a:p>
          <a:p>
            <a:pPr lvl="1"/>
            <a:r>
              <a:rPr lang="ko-KR" altLang="en-US" sz="2000" dirty="0"/>
              <a:t>강한 자극은 빠른 스파이크를 발생시킴</a:t>
            </a:r>
            <a:endParaRPr lang="en-US" altLang="ko-KR" sz="2000" dirty="0"/>
          </a:p>
          <a:p>
            <a:pPr lvl="1"/>
            <a:r>
              <a:rPr lang="ko-KR" altLang="en-US" sz="2000" dirty="0"/>
              <a:t>약한 자극은 느린 스파이크를 발생시킴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3157F-1D48-617E-6DD4-ABAF6F7C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446623"/>
            <a:ext cx="4425512" cy="3510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6B524B-D9F2-40C0-19A7-DB3C0739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1103546"/>
            <a:ext cx="8194596" cy="30923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93803A69-F94E-7546-345E-57D08BF04771}"/>
              </a:ext>
            </a:extLst>
          </p:cNvPr>
          <p:cNvSpPr/>
          <p:nvPr/>
        </p:nvSpPr>
        <p:spPr>
          <a:xfrm>
            <a:off x="1625682" y="2871714"/>
            <a:ext cx="3018326" cy="484632"/>
          </a:xfrm>
          <a:prstGeom prst="rightArrow">
            <a:avLst/>
          </a:prstGeom>
          <a:solidFill>
            <a:schemeClr val="accent2">
              <a:alpha val="22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387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0153-E433-30FB-8FED-F5DE998A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sparse_data_generator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7735-CEA9-B638-A23C-657C9B3F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9" y="1670814"/>
            <a:ext cx="8064501" cy="465378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params</a:t>
            </a:r>
          </a:p>
          <a:p>
            <a:pPr lvl="1"/>
            <a:r>
              <a:rPr kumimoji="1" lang="en-US" altLang="ko-KR" dirty="0"/>
              <a:t> </a:t>
            </a:r>
            <a:r>
              <a:rPr lang="en-US" altLang="ko-KR" dirty="0"/>
              <a:t>X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입력데이터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(60000,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784)</a:t>
            </a:r>
          </a:p>
          <a:p>
            <a:pPr lvl="1"/>
            <a:r>
              <a:rPr lang="en-US" altLang="ko-KR" dirty="0"/>
              <a:t> y: </a:t>
            </a:r>
            <a:r>
              <a:rPr lang="ko-KR" altLang="en-US" dirty="0"/>
              <a:t>라벨데이터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(,</a:t>
            </a:r>
            <a:r>
              <a:rPr lang="ko-KR" altLang="en-US" dirty="0"/>
              <a:t> </a:t>
            </a:r>
            <a:r>
              <a:rPr lang="en-US" altLang="ko-KR" dirty="0"/>
              <a:t>60000)</a:t>
            </a:r>
          </a:p>
          <a:p>
            <a:pPr lvl="1"/>
            <a:r>
              <a:rPr kumimoji="1" lang="ko-KR" altLang="en-US" dirty="0"/>
              <a:t> </a:t>
            </a:r>
            <a:r>
              <a:rPr kumimoji="1" lang="en-US" altLang="ko-KR" dirty="0" err="1"/>
              <a:t>batch_size</a:t>
            </a:r>
            <a:r>
              <a:rPr kumimoji="1" lang="en-US" altLang="ko-KR" dirty="0"/>
              <a:t>: </a:t>
            </a:r>
            <a:r>
              <a:rPr kumimoji="1" lang="ko-KR" altLang="en-US" dirty="0"/>
              <a:t>배치크기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</a:t>
            </a:r>
            <a:r>
              <a:rPr kumimoji="1" lang="en-US" altLang="ko-KR" dirty="0" err="1"/>
              <a:t>nb_steps</a:t>
            </a:r>
            <a:r>
              <a:rPr kumimoji="1" lang="en-US" altLang="ko-KR" dirty="0"/>
              <a:t>: </a:t>
            </a:r>
            <a:r>
              <a:rPr lang="ko-KR" altLang="en-US" dirty="0"/>
              <a:t>시뮬레이션 시간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nb_units</a:t>
            </a:r>
            <a:r>
              <a:rPr lang="en-US" altLang="ko-KR" dirty="0"/>
              <a:t>: </a:t>
            </a:r>
            <a:r>
              <a:rPr lang="ko-KR" altLang="en-US" dirty="0"/>
              <a:t>뉴런 개수</a:t>
            </a:r>
            <a:endParaRPr lang="en-US" altLang="ko-KR" dirty="0"/>
          </a:p>
          <a:p>
            <a:pPr lvl="1"/>
            <a:r>
              <a:rPr kumimoji="1" lang="ko-KR" altLang="en-US" dirty="0"/>
              <a:t> </a:t>
            </a:r>
            <a:r>
              <a:rPr kumimoji="1" lang="en-US" altLang="ko-KR" dirty="0"/>
              <a:t>shuffle: </a:t>
            </a:r>
            <a:r>
              <a:rPr kumimoji="1" lang="ko-KR" altLang="en-US" dirty="0"/>
              <a:t>데이터 </a:t>
            </a:r>
            <a:r>
              <a:rPr kumimoji="1" lang="ko-KR" altLang="en-US" dirty="0" err="1"/>
              <a:t>셔플</a:t>
            </a:r>
            <a:r>
              <a:rPr kumimoji="1" lang="ko-KR" altLang="en-US" dirty="0"/>
              <a:t> 여부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lang="en-US" altLang="ko-KR" dirty="0"/>
              <a:t>return</a:t>
            </a:r>
          </a:p>
          <a:p>
            <a:pPr lvl="1"/>
            <a:r>
              <a:rPr kumimoji="1" lang="ko-KR" altLang="en-US" dirty="0"/>
              <a:t> 배치사이즈로 나누어진 </a:t>
            </a:r>
            <a:r>
              <a:rPr kumimoji="1" lang="ko-KR" altLang="en-US" dirty="0" err="1"/>
              <a:t>제너레이터</a:t>
            </a:r>
            <a:r>
              <a:rPr kumimoji="1" lang="ko-KR" altLang="en-US" dirty="0"/>
              <a:t> 생성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EC194C-6C20-2796-B5B6-9E8A5B53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1129060"/>
            <a:ext cx="7995632" cy="2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41F2-F0E5-7E88-9CDC-EB333C4D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/>
              <a:t>sparse_data_generator</a:t>
            </a:r>
            <a:r>
              <a:rPr lang="ko-KR" altLang="en-US" sz="3200" dirty="0"/>
              <a:t> 생성된 </a:t>
            </a:r>
            <a:r>
              <a:rPr lang="ko-KR" altLang="en-US" sz="3200" dirty="0" err="1"/>
              <a:t>제너레이터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28006-EF6F-F917-0431-FB45EC43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647038"/>
            <a:ext cx="7991475" cy="305214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희소 행렬 형식으로 </a:t>
            </a:r>
            <a:r>
              <a:rPr lang="ko-KR" altLang="en-US" dirty="0" err="1"/>
              <a:t>제너레이터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indices: (100,</a:t>
            </a:r>
            <a:r>
              <a:rPr lang="ko-KR" altLang="en-US" dirty="0"/>
              <a:t> </a:t>
            </a:r>
            <a:r>
              <a:rPr lang="en-US" altLang="ko-KR" dirty="0"/>
              <a:t>784)</a:t>
            </a:r>
          </a:p>
          <a:p>
            <a:pPr lvl="1"/>
            <a:r>
              <a:rPr lang="ko-KR" altLang="en-US" dirty="0"/>
              <a:t>스파이크 발생 인덱스 반환</a:t>
            </a:r>
            <a:r>
              <a:rPr lang="en-US" altLang="ko-KR" dirty="0"/>
              <a:t>(0~99)</a:t>
            </a:r>
          </a:p>
          <a:p>
            <a:pPr lvl="1"/>
            <a:r>
              <a:rPr lang="ko-KR" altLang="en-US" dirty="0"/>
              <a:t>스파이크 발생 뉴런 인덱스</a:t>
            </a:r>
            <a:r>
              <a:rPr lang="en-US" altLang="ko-KR" dirty="0"/>
              <a:t>(0~783)</a:t>
            </a:r>
          </a:p>
          <a:p>
            <a:pPr lvl="1"/>
            <a:endParaRPr lang="en-US" altLang="ko-KR" dirty="0"/>
          </a:p>
          <a:p>
            <a:r>
              <a:rPr kumimoji="1" lang="en-US" altLang="ko-KR" dirty="0"/>
              <a:t>values: 1</a:t>
            </a:r>
          </a:p>
          <a:p>
            <a:pPr lvl="1"/>
            <a:r>
              <a:rPr kumimoji="1" lang="ko-KR" altLang="en-US" dirty="0"/>
              <a:t>스파이크 발생 </a:t>
            </a:r>
            <a:r>
              <a:rPr kumimoji="1" lang="en-US" altLang="ko-KR" dirty="0"/>
              <a:t>1</a:t>
            </a:r>
          </a:p>
          <a:p>
            <a:pPr lvl="1"/>
            <a:r>
              <a:rPr lang="ko-KR" altLang="en-US" dirty="0"/>
              <a:t>스파이크 </a:t>
            </a:r>
            <a:r>
              <a:rPr lang="ko-KR" altLang="en-US" dirty="0" err="1"/>
              <a:t>미발생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314885-A375-0CAB-3940-77906269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88142"/>
              </p:ext>
            </p:extLst>
          </p:nvPr>
        </p:nvGraphicFramePr>
        <p:xfrm>
          <a:off x="1036813" y="1926812"/>
          <a:ext cx="1800000" cy="109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1018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2451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89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48604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57048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9269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06729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47577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501F0FC-E9AA-633E-069A-885A348373B9}"/>
              </a:ext>
            </a:extLst>
          </p:cNvPr>
          <p:cNvSpPr/>
          <p:nvPr/>
        </p:nvSpPr>
        <p:spPr>
          <a:xfrm>
            <a:off x="2999179" y="2233496"/>
            <a:ext cx="978408" cy="484632"/>
          </a:xfrm>
          <a:prstGeom prst="righ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C924E1-A772-636D-3E3C-F70BB10A1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86092"/>
              </p:ext>
            </p:extLst>
          </p:nvPr>
        </p:nvGraphicFramePr>
        <p:xfrm>
          <a:off x="4139953" y="1501207"/>
          <a:ext cx="468019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066">
                  <a:extLst>
                    <a:ext uri="{9D8B030D-6E8A-4147-A177-3AD203B41FA5}">
                      <a16:colId xmlns:a16="http://schemas.microsoft.com/office/drawing/2014/main" val="3487884065"/>
                    </a:ext>
                  </a:extLst>
                </a:gridCol>
                <a:gridCol w="1560066">
                  <a:extLst>
                    <a:ext uri="{9D8B030D-6E8A-4147-A177-3AD203B41FA5}">
                      <a16:colId xmlns:a16="http://schemas.microsoft.com/office/drawing/2014/main" val="3450821696"/>
                    </a:ext>
                  </a:extLst>
                </a:gridCol>
                <a:gridCol w="1560066">
                  <a:extLst>
                    <a:ext uri="{9D8B030D-6E8A-4147-A177-3AD203B41FA5}">
                      <a16:colId xmlns:a16="http://schemas.microsoft.com/office/drawing/2014/main" val="1542979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indices[0]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 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indices[1]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뉴런 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7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54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19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915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68571C-DD17-BB09-35B5-857E7049DC74}"/>
              </a:ext>
            </a:extLst>
          </p:cNvPr>
          <p:cNvSpPr txBox="1"/>
          <p:nvPr/>
        </p:nvSpPr>
        <p:spPr>
          <a:xfrm>
            <a:off x="3729461" y="107527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희소 행렬 예시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95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DE34-365D-3421-29B6-7C1A167F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4A7C6-69CD-E46D-1D93-78D611B9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38" y="1421121"/>
            <a:ext cx="3343548" cy="21775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95DB1-B666-DB77-B50B-B412D46F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69831"/>
            <a:ext cx="3384376" cy="25542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B25665-5863-EAF0-5DA3-7C4567C93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58" y="2404620"/>
            <a:ext cx="3022600" cy="29800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EE70C-A104-CCCC-8C01-965FD89D3734}"/>
              </a:ext>
            </a:extLst>
          </p:cNvPr>
          <p:cNvSpPr txBox="1"/>
          <p:nvPr/>
        </p:nvSpPr>
        <p:spPr>
          <a:xfrm>
            <a:off x="1928044" y="1052736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학습 횟수당 오차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832E-2031-4CF6-F37B-1DC28417DCE4}"/>
              </a:ext>
            </a:extLst>
          </p:cNvPr>
          <p:cNvSpPr txBox="1"/>
          <p:nvPr/>
        </p:nvSpPr>
        <p:spPr>
          <a:xfrm>
            <a:off x="2248870" y="3831277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/>
              <a:t>막전위</a:t>
            </a:r>
            <a:r>
              <a:rPr kumimoji="1" lang="ko-KR" altLang="en-US" sz="1600" dirty="0"/>
              <a:t> 변화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B627F-67CE-F3A7-B66D-A6BE1E2DD4C2}"/>
              </a:ext>
            </a:extLst>
          </p:cNvPr>
          <p:cNvSpPr txBox="1"/>
          <p:nvPr/>
        </p:nvSpPr>
        <p:spPr>
          <a:xfrm>
            <a:off x="5496013" y="207686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스파이크 발생 시점 기록</a:t>
            </a:r>
          </a:p>
        </p:txBody>
      </p:sp>
    </p:spTree>
    <p:extLst>
      <p:ext uri="{BB962C8B-B14F-4D97-AF65-F5344CB8AC3E}">
        <p14:creationId xmlns:p14="http://schemas.microsoft.com/office/powerpoint/2010/main" val="515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SNN Surrogate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https://github.com/DevelopLee20/SNN/blob/master/jupyters/Surrogate-Tutorial-2-Study.ipynb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12050</TotalTime>
  <Words>341</Words>
  <Application>Microsoft Macintosh PowerPoint</Application>
  <PresentationFormat>화면 슬라이드 쇼(4:3)</PresentationFormat>
  <Paragraphs>96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HY헤드라인M</vt:lpstr>
      <vt:lpstr>Arial</vt:lpstr>
      <vt:lpstr>Times New Roman</vt:lpstr>
      <vt:lpstr>Wingdings</vt:lpstr>
      <vt:lpstr>Default Theme</vt:lpstr>
      <vt:lpstr>SpyTorch 6</vt:lpstr>
      <vt:lpstr>목차</vt:lpstr>
      <vt:lpstr>current2firng 함수</vt:lpstr>
      <vt:lpstr>current2firng 함수</vt:lpstr>
      <vt:lpstr>sparse_data_generator 함수</vt:lpstr>
      <vt:lpstr>sparse_data_generator 생성된 제너레이터</vt:lpstr>
      <vt:lpstr>학습 결과 분석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1193</cp:revision>
  <cp:lastPrinted>2016-11-01T07:29:09Z</cp:lastPrinted>
  <dcterms:created xsi:type="dcterms:W3CDTF">2013-09-09T21:16:08Z</dcterms:created>
  <dcterms:modified xsi:type="dcterms:W3CDTF">2024-08-18T11:41:02Z</dcterms:modified>
</cp:coreProperties>
</file>