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1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1" r:id="rId9"/>
    <p:sldId id="272" r:id="rId10"/>
    <p:sldId id="270" r:id="rId11"/>
    <p:sldId id="273" r:id="rId12"/>
    <p:sldId id="274" r:id="rId13"/>
    <p:sldId id="275" r:id="rId14"/>
    <p:sldId id="276" r:id="rId15"/>
    <p:sldId id="279" r:id="rId16"/>
    <p:sldId id="277" r:id="rId17"/>
    <p:sldId id="278" r:id="rId18"/>
    <p:sldId id="263" r:id="rId19"/>
    <p:sldId id="257" r:id="rId2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3617" autoAdjust="0"/>
  </p:normalViewPr>
  <p:slideViewPr>
    <p:cSldViewPr>
      <p:cViewPr varScale="1">
        <p:scale>
          <a:sx n="111" d="100"/>
          <a:sy n="111" d="100"/>
        </p:scale>
        <p:origin x="202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세미나에서는 저번 세미나에 이어서 </a:t>
            </a:r>
            <a:r>
              <a:rPr lang="ko-KR" altLang="en-US" dirty="0" err="1"/>
              <a:t>브라이언투의</a:t>
            </a:r>
            <a:r>
              <a:rPr lang="ko-KR" altLang="en-US" dirty="0"/>
              <a:t> 튜토리얼 두번째 내용을 준비했습니다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elopLee20/SNN/blob/master/spytorch/notebooks/SpyTorchTutorial1.ipynb" TargetMode="External"/><Relationship Id="rId2" Type="http://schemas.openxmlformats.org/officeDocument/2006/relationships/hyperlink" Target="https://github.com/DevelopLee20/SN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velopLee20/SNN/blob/master/jupyters/Surrogate-Tutorial-1-Study.ipynb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SpyTorch</a:t>
            </a:r>
            <a:r>
              <a:rPr lang="en-US" altLang="ko-KR" dirty="0"/>
              <a:t> 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24.06.24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3651-FE04-6FE1-5940-5189BF73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가중치 </a:t>
            </a:r>
            <a:r>
              <a:rPr lang="ko-KR" altLang="en-US" dirty="0" err="1"/>
              <a:t>텐서</a:t>
            </a:r>
            <a:r>
              <a:rPr lang="ko-KR" altLang="en-US" dirty="0"/>
              <a:t> 계산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33EE0-182B-9AD1-BFA1-2EE9E6B2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3429000"/>
            <a:ext cx="7991475" cy="2895600"/>
          </a:xfrm>
        </p:spPr>
        <p:txBody>
          <a:bodyPr/>
          <a:lstStyle/>
          <a:p>
            <a:r>
              <a:rPr lang="ko-KR" altLang="en-US" dirty="0"/>
              <a:t>아인슈타인 합산을 이용해 가중치 </a:t>
            </a:r>
            <a:r>
              <a:rPr lang="ko-KR" altLang="en-US" dirty="0" err="1"/>
              <a:t>텐서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곱의 합 을 계산</a:t>
            </a:r>
            <a:endParaRPr lang="en-US" altLang="ko-KR" dirty="0"/>
          </a:p>
          <a:p>
            <a:r>
              <a:rPr lang="ko-KR" altLang="en-US" dirty="0"/>
              <a:t>문자열을 통해 복잡한 </a:t>
            </a:r>
            <a:r>
              <a:rPr lang="ko-KR" altLang="en-US" dirty="0" err="1"/>
              <a:t>텐서를</a:t>
            </a:r>
            <a:r>
              <a:rPr lang="ko-KR" altLang="en-US" dirty="0"/>
              <a:t> 계산할 수 </a:t>
            </a:r>
            <a:br>
              <a:rPr lang="en-US" altLang="ko-KR" dirty="0"/>
            </a:br>
            <a:r>
              <a:rPr lang="ko-KR" altLang="en-US" dirty="0"/>
              <a:t>있도록 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AC4C3D-4A41-0D07-1761-55CEE4DBA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052736"/>
            <a:ext cx="6973273" cy="16290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CE2D3B-A8A3-052F-98E5-D3D100C55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9" y="1814842"/>
            <a:ext cx="3581900" cy="8668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E8657C-1D42-A749-901A-8E449BE8E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258" y="2778742"/>
            <a:ext cx="2372056" cy="219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4FA673-467B-9A17-9C65-7A86AE13F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50" y="2752630"/>
            <a:ext cx="2162477" cy="2667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7C4486-80AE-7806-7B42-311B1A91F5A4}"/>
              </a:ext>
            </a:extLst>
          </p:cNvPr>
          <p:cNvSpPr txBox="1"/>
          <p:nvPr/>
        </p:nvSpPr>
        <p:spPr>
          <a:xfrm>
            <a:off x="1691680" y="2973951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  b   c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E200B2-3ECC-D699-21A8-7368AEDFE818}"/>
              </a:ext>
            </a:extLst>
          </p:cNvPr>
          <p:cNvSpPr txBox="1"/>
          <p:nvPr/>
        </p:nvSpPr>
        <p:spPr>
          <a:xfrm>
            <a:off x="4716016" y="2945816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   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326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3651-FE04-6FE1-5940-5189BF73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헤비사이드</a:t>
            </a:r>
            <a:r>
              <a:rPr lang="ko-KR" altLang="en-US" dirty="0"/>
              <a:t> 함수 선언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33EE0-182B-9AD1-BFA1-2EE9E6B2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4000280"/>
            <a:ext cx="7991475" cy="2324320"/>
          </a:xfrm>
        </p:spPr>
        <p:txBody>
          <a:bodyPr/>
          <a:lstStyle/>
          <a:p>
            <a:r>
              <a:rPr lang="ko-KR" altLang="en-US" dirty="0"/>
              <a:t>수식을 계산하기 위해 </a:t>
            </a:r>
            <a:r>
              <a:rPr lang="ko-KR" altLang="en-US" dirty="0" err="1"/>
              <a:t>헤비사이드</a:t>
            </a:r>
            <a:r>
              <a:rPr lang="ko-KR" altLang="en-US" dirty="0"/>
              <a:t> 함수를 선언</a:t>
            </a:r>
            <a:endParaRPr lang="en-US" altLang="ko-KR" dirty="0"/>
          </a:p>
          <a:p>
            <a:r>
              <a:rPr lang="ko-KR" altLang="en-US" dirty="0" err="1"/>
              <a:t>경계값인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이며</a:t>
            </a:r>
            <a:r>
              <a:rPr lang="en-US" altLang="ko-KR" dirty="0"/>
              <a:t>, 0</a:t>
            </a:r>
            <a:r>
              <a:rPr lang="ko-KR" altLang="en-US" dirty="0"/>
              <a:t>보다 크면 </a:t>
            </a:r>
            <a:r>
              <a:rPr lang="en-US" altLang="ko-KR" dirty="0"/>
              <a:t>1, 0</a:t>
            </a:r>
            <a:r>
              <a:rPr lang="ko-KR" altLang="en-US" dirty="0"/>
              <a:t>보다 작으면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E42A03-47E4-A582-3E27-53F5C9A74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980728"/>
            <a:ext cx="4896533" cy="29055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5C8B28-3104-B612-7168-C7C9F3FFE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1196752"/>
            <a:ext cx="2649894" cy="6480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D6858E-524F-D2E3-9C7E-EFBD3FE13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165" y="1875016"/>
            <a:ext cx="789091" cy="40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04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3651-FE04-6FE1-5940-5189BF73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시냅스 전류</a:t>
            </a:r>
            <a:r>
              <a:rPr lang="en-US" altLang="ko-KR" dirty="0"/>
              <a:t>, </a:t>
            </a:r>
            <a:r>
              <a:rPr lang="ko-KR" altLang="en-US" dirty="0" err="1"/>
              <a:t>막전위</a:t>
            </a:r>
            <a:r>
              <a:rPr lang="ko-KR" altLang="en-US" dirty="0"/>
              <a:t> 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33EE0-182B-9AD1-BFA1-2EE9E6B2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3085753"/>
            <a:ext cx="7991475" cy="3238847"/>
          </a:xfrm>
        </p:spPr>
        <p:txBody>
          <a:bodyPr/>
          <a:lstStyle/>
          <a:p>
            <a:r>
              <a:rPr lang="ko-KR" altLang="en-US" dirty="0"/>
              <a:t>시뮬레이션을 위한 시냅스 전류 및 </a:t>
            </a:r>
            <a:r>
              <a:rPr lang="ko-KR" altLang="en-US" dirty="0" err="1"/>
              <a:t>막전위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초기화</a:t>
            </a:r>
            <a:endParaRPr lang="en-US" altLang="ko-KR" dirty="0"/>
          </a:p>
          <a:p>
            <a:r>
              <a:rPr lang="ko-KR" altLang="en-US" dirty="0"/>
              <a:t>단위 시간을 제외한 </a:t>
            </a:r>
            <a:r>
              <a:rPr lang="en-US" altLang="ko-KR" dirty="0"/>
              <a:t>4</a:t>
            </a:r>
            <a:r>
              <a:rPr lang="ko-KR" altLang="en-US" dirty="0"/>
              <a:t>개의 출력의 막전위와 </a:t>
            </a:r>
            <a:br>
              <a:rPr lang="en-US" altLang="ko-KR" dirty="0"/>
            </a:br>
            <a:r>
              <a:rPr lang="ko-KR" altLang="en-US" dirty="0"/>
              <a:t>스파이크 발생 시점을 계산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36875E-9865-6559-56A7-36E5C978A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011735"/>
            <a:ext cx="5477639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9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3651-FE04-6FE1-5940-5189BF73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200 </a:t>
            </a:r>
            <a:r>
              <a:rPr lang="ko-KR" altLang="en-US" dirty="0"/>
              <a:t>단위 시간 시뮬레이션 진행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8D09CF-16E8-3E58-7A6A-11A95E1F2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92" y="1018477"/>
            <a:ext cx="6887536" cy="57157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10FC2E-D49F-516E-A711-2DF18318D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492896"/>
            <a:ext cx="2664296" cy="5150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24D62B-1A7E-D92C-4E6B-75927502A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070" y="3717032"/>
            <a:ext cx="3934374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54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3651-FE04-6FE1-5940-5189BF73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막전위</a:t>
            </a:r>
            <a:r>
              <a:rPr lang="en-US" altLang="ko-KR" dirty="0"/>
              <a:t>,</a:t>
            </a:r>
            <a:r>
              <a:rPr lang="ko-KR" altLang="en-US" dirty="0"/>
              <a:t> 스파이크 발생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33EE0-182B-9AD1-BFA1-2EE9E6B2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3429000"/>
            <a:ext cx="7991475" cy="2895600"/>
          </a:xfrm>
        </p:spPr>
        <p:txBody>
          <a:bodyPr/>
          <a:lstStyle/>
          <a:p>
            <a:r>
              <a:rPr lang="en-US" altLang="ko-KR" dirty="0"/>
              <a:t>(256, 4) </a:t>
            </a:r>
            <a:r>
              <a:rPr lang="ko-KR" altLang="en-US" dirty="0"/>
              <a:t>크기의 </a:t>
            </a:r>
            <a:r>
              <a:rPr lang="ko-KR" altLang="en-US" dirty="0" err="1"/>
              <a:t>막전위</a:t>
            </a:r>
            <a:r>
              <a:rPr lang="en-US" altLang="ko-KR" dirty="0"/>
              <a:t>, </a:t>
            </a:r>
            <a:r>
              <a:rPr lang="ko-KR" altLang="en-US" dirty="0"/>
              <a:t>스파이크 발생 값을 </a:t>
            </a:r>
            <a:r>
              <a:rPr lang="en-US" altLang="ko-KR" dirty="0"/>
              <a:t>200 </a:t>
            </a:r>
            <a:r>
              <a:rPr lang="ko-KR" altLang="en-US" dirty="0"/>
              <a:t>단위 시간 동안 추적해서 저장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BB123C-FACA-9952-085E-9548DE9BB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052736"/>
            <a:ext cx="3191320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29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92A0E-49D3-BE84-EB3F-8C39B0C1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은닉층</a:t>
            </a:r>
            <a:r>
              <a:rPr lang="ko-KR" altLang="en-US" dirty="0"/>
              <a:t> 노드</a:t>
            </a:r>
            <a:r>
              <a:rPr lang="en-US" altLang="ko-KR" dirty="0"/>
              <a:t>(4) </a:t>
            </a:r>
            <a:r>
              <a:rPr lang="ko-KR" altLang="en-US" dirty="0" err="1"/>
              <a:t>막전위</a:t>
            </a:r>
            <a:r>
              <a:rPr lang="ko-KR" altLang="en-US" dirty="0"/>
              <a:t> 추적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CA9C3F-02CB-54C4-83A1-1A4684287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047147"/>
            <a:ext cx="5534797" cy="2915057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48F0FB3B-F18E-89F2-A9E9-6AE06B1606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429000"/>
            <a:ext cx="6264696" cy="33704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038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3651-FE04-6FE1-5940-5189BF73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ko-KR" altLang="en-US" dirty="0"/>
              <a:t>번째 배치 데이터 </a:t>
            </a:r>
            <a:r>
              <a:rPr lang="ko-KR" altLang="en-US" dirty="0" err="1"/>
              <a:t>막전위</a:t>
            </a:r>
            <a:r>
              <a:rPr lang="ko-KR" altLang="en-US" dirty="0"/>
              <a:t> 추적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5F7603-377C-39F0-4EB6-9F8729DA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39" y="976927"/>
            <a:ext cx="5601482" cy="2333951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CBF427A0-AE50-1371-4088-5CA44E1CB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52936"/>
            <a:ext cx="6552728" cy="35255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63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3651-FE04-6FE1-5940-5189BF73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ko-KR" altLang="en-US" dirty="0"/>
              <a:t>번째 배치 데이터 스파이크 추적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BC4324-BC23-2EB5-425A-EEA87C597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052736"/>
            <a:ext cx="7373379" cy="3277057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C252DF09-BFF8-1F1D-1B90-807FBB2A1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413703"/>
            <a:ext cx="5785660" cy="31128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831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38CA8-1DBB-19A9-5388-43784186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DAF58-FD83-F362-B443-955B905A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/>
              <a:t>내 </a:t>
            </a:r>
            <a:r>
              <a:rPr lang="en-US" altLang="ko-KR" sz="2400" dirty="0"/>
              <a:t>SNN </a:t>
            </a:r>
            <a:r>
              <a:rPr lang="en-US" altLang="ko-KR" sz="2400" dirty="0" err="1"/>
              <a:t>Github</a:t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https://github.com/DevelopLee20/SNN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내 </a:t>
            </a:r>
            <a:r>
              <a:rPr lang="en-US" altLang="ko-KR" sz="2400" dirty="0"/>
              <a:t>SNN Surrogate </a:t>
            </a:r>
            <a:r>
              <a:rPr lang="ko-KR" altLang="en-US" sz="2400" dirty="0"/>
              <a:t>참고자료</a:t>
            </a:r>
            <a:br>
              <a:rPr lang="en-US" altLang="ko-KR" sz="2400" dirty="0"/>
            </a:br>
            <a:r>
              <a:rPr lang="en-US" altLang="ko-KR" sz="2400" dirty="0">
                <a:hlinkClick r:id="rId3"/>
              </a:rPr>
              <a:t>https://github.com/DevelopLee20/SNN/blob/master/spytorch/notebooks/SpyTorchTutorial1.ipynb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해당 코드 참고 파일</a:t>
            </a:r>
            <a:br>
              <a:rPr lang="en-US" altLang="ko-KR" sz="2400" dirty="0"/>
            </a:br>
            <a:r>
              <a:rPr lang="en-US" altLang="ko-KR" sz="2400" dirty="0">
                <a:hlinkClick r:id="rId4"/>
              </a:rPr>
              <a:t>https://github.com/DevelopLee20/SNN/blob/master/jupyters/Surrogate-Tutorial-1-Study.ipynb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br>
              <a:rPr lang="en-US" altLang="ko-KR" sz="2400" dirty="0"/>
            </a:b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58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3D4FA-70CF-A036-E8EF-28A47F8D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BE97-7473-9172-3401-469312CBF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SpyTorch</a:t>
            </a:r>
            <a:r>
              <a:rPr lang="en-US" altLang="ko-KR"/>
              <a:t> 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200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3651-FE04-6FE1-5940-5189BF73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 설정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A648D9-4274-5060-8334-8A63D2CF7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50" y="1319178"/>
            <a:ext cx="39338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FAC1DD-BAC9-73F2-0204-327198BB7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1124744"/>
            <a:ext cx="3505689" cy="1133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6A844E-0E73-D7F5-81B1-C30A470EC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0" y="2258377"/>
            <a:ext cx="4608438" cy="6691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C305F6-9D3C-DC61-E410-F533C1949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50" y="2927478"/>
            <a:ext cx="2410161" cy="7716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4AAB0A-1AA2-C7A9-43DB-95B2E1825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650" y="3699111"/>
            <a:ext cx="5534797" cy="28483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C81DC45-DA3B-1ECD-28A3-315B206E74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8024" y="3185682"/>
            <a:ext cx="4211667" cy="148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3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3651-FE04-6FE1-5940-5189BF73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임의의 입력데이터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33EE0-182B-9AD1-BFA1-2EE9E6B2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4593843"/>
            <a:ext cx="7991475" cy="1730756"/>
          </a:xfrm>
        </p:spPr>
        <p:txBody>
          <a:bodyPr/>
          <a:lstStyle/>
          <a:p>
            <a:r>
              <a:rPr lang="ko-KR" altLang="en-US" dirty="0"/>
              <a:t>입력 데이터 생성을 위한 </a:t>
            </a:r>
            <a:r>
              <a:rPr lang="en-US" altLang="ko-KR" dirty="0"/>
              <a:t>mask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mask</a:t>
            </a:r>
            <a:r>
              <a:rPr lang="ko-KR" altLang="en-US" dirty="0"/>
              <a:t>는 </a:t>
            </a:r>
            <a:r>
              <a:rPr lang="en-US" altLang="ko-KR" dirty="0"/>
              <a:t>prob </a:t>
            </a:r>
            <a:r>
              <a:rPr lang="ko-KR" altLang="en-US" dirty="0"/>
              <a:t>값과 비교되어 스파이크 발생 </a:t>
            </a:r>
            <a:br>
              <a:rPr lang="en-US" altLang="ko-KR" dirty="0"/>
            </a:br>
            <a:r>
              <a:rPr lang="ko-KR" altLang="en-US" dirty="0"/>
              <a:t>여부를 결정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2A0B63-A501-2869-1F8D-D6AFBD294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052736"/>
            <a:ext cx="6182588" cy="13146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1FAB7C-E92E-F256-7F50-5B21C6E48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2380672"/>
            <a:ext cx="4953691" cy="18195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1E9E02-0643-5D86-2DC3-3905D2038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48" y="4174685"/>
            <a:ext cx="8097380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0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3651-FE04-6FE1-5940-5189BF73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임의의 입력데이터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33EE0-182B-9AD1-BFA1-2EE9E6B2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4221088"/>
            <a:ext cx="7991475" cy="2103512"/>
          </a:xfrm>
        </p:spPr>
        <p:txBody>
          <a:bodyPr/>
          <a:lstStyle/>
          <a:p>
            <a:r>
              <a:rPr lang="ko-KR" altLang="en-US" dirty="0"/>
              <a:t>스파이크 발생 시점에 점</a:t>
            </a:r>
            <a:endParaRPr lang="en-US" altLang="ko-KR" dirty="0"/>
          </a:p>
          <a:p>
            <a:r>
              <a:rPr lang="ko-KR" altLang="en-US" dirty="0"/>
              <a:t>한 줄에 </a:t>
            </a:r>
            <a:r>
              <a:rPr lang="en-US" altLang="ko-KR" dirty="0"/>
              <a:t>200</a:t>
            </a:r>
            <a:r>
              <a:rPr lang="ko-KR" altLang="en-US" dirty="0"/>
              <a:t> 단위 시간동안</a:t>
            </a:r>
            <a:br>
              <a:rPr lang="en-US" altLang="ko-KR" dirty="0"/>
            </a:br>
            <a:r>
              <a:rPr lang="ko-KR" altLang="en-US" dirty="0"/>
              <a:t>스파이크 발생 시간을 알려줌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102759-5570-2DFD-308E-8D0DD1196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980728"/>
            <a:ext cx="7240010" cy="2029108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EA6832C-58CA-B852-4A8C-2A4C1657C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356" y="2484287"/>
            <a:ext cx="3484896" cy="26987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3E2AF92-67AF-7C57-D9D7-9A59BBB9CA58}"/>
              </a:ext>
            </a:extLst>
          </p:cNvPr>
          <p:cNvSpPr/>
          <p:nvPr/>
        </p:nvSpPr>
        <p:spPr>
          <a:xfrm>
            <a:off x="5813023" y="2542026"/>
            <a:ext cx="3313063" cy="7035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83508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3651-FE04-6FE1-5940-5189BF73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임의의 라벨 데이터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33EE0-182B-9AD1-BFA1-2EE9E6B2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4926584"/>
            <a:ext cx="7991475" cy="1398015"/>
          </a:xfrm>
        </p:spPr>
        <p:txBody>
          <a:bodyPr/>
          <a:lstStyle/>
          <a:p>
            <a:r>
              <a:rPr lang="en-US" altLang="ko-KR" dirty="0" err="1"/>
              <a:t>bincount</a:t>
            </a:r>
            <a:r>
              <a:rPr lang="en-US" altLang="ko-KR" dirty="0"/>
              <a:t>: </a:t>
            </a:r>
            <a:r>
              <a:rPr lang="ko-KR" altLang="en-US" dirty="0"/>
              <a:t>생성된 라벨 데이터가 고르게 </a:t>
            </a:r>
            <a:br>
              <a:rPr lang="en-US" altLang="ko-KR" dirty="0"/>
            </a:br>
            <a:r>
              <a:rPr lang="ko-KR" altLang="en-US" dirty="0"/>
              <a:t>분포되었는지 확인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5A6853-524F-C6AA-DE7C-629701148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980729"/>
            <a:ext cx="8189581" cy="15121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768CDF-8D02-929C-370C-0CF9C85BF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2492897"/>
            <a:ext cx="6239746" cy="4382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270314-2DA1-D521-ECE1-2D49BE82A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96" y="2862183"/>
            <a:ext cx="6154009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3651-FE04-6FE1-5940-5189BF73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33EE0-182B-9AD1-BFA1-2EE9E6B2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4104964"/>
            <a:ext cx="7991475" cy="2219635"/>
          </a:xfrm>
        </p:spPr>
        <p:txBody>
          <a:bodyPr/>
          <a:lstStyle/>
          <a:p>
            <a:r>
              <a:rPr lang="en-US" altLang="ko-KR" dirty="0"/>
              <a:t>Alpha</a:t>
            </a:r>
            <a:r>
              <a:rPr lang="ko-KR" altLang="en-US" dirty="0"/>
              <a:t>와 </a:t>
            </a:r>
            <a:r>
              <a:rPr lang="en-US" altLang="ko-KR" dirty="0"/>
              <a:t>Beta </a:t>
            </a:r>
            <a:r>
              <a:rPr lang="ko-KR" altLang="en-US" dirty="0"/>
              <a:t>값은 </a:t>
            </a:r>
            <a:r>
              <a:rPr lang="ko-KR" altLang="en-US" dirty="0" err="1"/>
              <a:t>의미있는</a:t>
            </a:r>
            <a:r>
              <a:rPr lang="ko-KR" altLang="en-US" dirty="0"/>
              <a:t> 범위내에서 </a:t>
            </a:r>
            <a:br>
              <a:rPr lang="en-US" altLang="ko-KR" dirty="0"/>
            </a:br>
            <a:r>
              <a:rPr lang="ko-KR" altLang="en-US" dirty="0"/>
              <a:t>조정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5F9DF3-5CC7-B02B-B722-3464C398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038035"/>
            <a:ext cx="4134427" cy="22196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9F8C87-E514-B98F-EA5D-A765DAB7B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257670"/>
            <a:ext cx="2038635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2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3651-FE04-6FE1-5940-5189BF73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weight_scale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33EE0-182B-9AD1-BFA1-2EE9E6B2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3429000"/>
            <a:ext cx="7991475" cy="2895600"/>
          </a:xfrm>
        </p:spPr>
        <p:txBody>
          <a:bodyPr/>
          <a:lstStyle/>
          <a:p>
            <a:r>
              <a:rPr lang="en-US" altLang="ko-KR" dirty="0" err="1"/>
              <a:t>weight_scale</a:t>
            </a:r>
            <a:r>
              <a:rPr lang="en-US" altLang="ko-KR" dirty="0"/>
              <a:t> </a:t>
            </a:r>
            <a:r>
              <a:rPr lang="ko-KR" altLang="en-US" dirty="0"/>
              <a:t>값은 시뮬레이션 시작부터 </a:t>
            </a:r>
            <a:br>
              <a:rPr lang="en-US" altLang="ko-KR" dirty="0"/>
            </a:br>
            <a:r>
              <a:rPr lang="ko-KR" altLang="en-US" dirty="0"/>
              <a:t>스파이크 발생을 유도하는 값</a:t>
            </a:r>
            <a:endParaRPr lang="en-US" altLang="ko-KR" dirty="0"/>
          </a:p>
          <a:p>
            <a:r>
              <a:rPr lang="ko-KR" altLang="en-US" dirty="0"/>
              <a:t>입력신호에 민감하게 하여 학습 안정성과 </a:t>
            </a:r>
            <a:br>
              <a:rPr lang="en-US" altLang="ko-KR" dirty="0"/>
            </a:br>
            <a:r>
              <a:rPr lang="ko-KR" altLang="en-US" dirty="0"/>
              <a:t>학습 효율성 증가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0BF862-DC40-CFDD-FCE9-4A2FCD249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052736"/>
            <a:ext cx="6811326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4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83651-FE04-6FE1-5940-5189BF73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가중치 </a:t>
            </a:r>
            <a:r>
              <a:rPr lang="ko-KR" altLang="en-US" dirty="0" err="1"/>
              <a:t>텐서</a:t>
            </a:r>
            <a:r>
              <a:rPr lang="ko-KR" altLang="en-US" dirty="0"/>
              <a:t> 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33EE0-182B-9AD1-BFA1-2EE9E6B2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4509120"/>
            <a:ext cx="7991475" cy="181548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가중치 </a:t>
            </a:r>
            <a:r>
              <a:rPr lang="ko-KR" altLang="en-US" dirty="0" err="1"/>
              <a:t>텐서는</a:t>
            </a:r>
            <a:r>
              <a:rPr lang="ko-KR" altLang="en-US" dirty="0"/>
              <a:t> 입력</a:t>
            </a:r>
            <a:r>
              <a:rPr lang="en-US" altLang="ko-KR" dirty="0"/>
              <a:t>(100)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은닉</a:t>
            </a:r>
            <a:r>
              <a:rPr lang="en-US" altLang="ko-KR" dirty="0"/>
              <a:t>(4)</a:t>
            </a:r>
            <a:br>
              <a:rPr lang="en-US" altLang="ko-KR" dirty="0"/>
            </a:br>
            <a:r>
              <a:rPr lang="ko-KR" altLang="en-US" dirty="0"/>
              <a:t>은닉</a:t>
            </a:r>
            <a:r>
              <a:rPr lang="en-US" altLang="ko-KR" dirty="0"/>
              <a:t>(4) -&gt; </a:t>
            </a:r>
            <a:r>
              <a:rPr lang="ko-KR" altLang="en-US" dirty="0"/>
              <a:t>출력</a:t>
            </a:r>
            <a:r>
              <a:rPr lang="en-US" altLang="ko-KR" dirty="0"/>
              <a:t>(2) </a:t>
            </a:r>
            <a:r>
              <a:rPr lang="ko-KR" altLang="en-US" dirty="0"/>
              <a:t>노드의 개수를 크기로 가짐</a:t>
            </a:r>
            <a:endParaRPr lang="en-US" altLang="ko-KR" dirty="0"/>
          </a:p>
          <a:p>
            <a:r>
              <a:rPr lang="ko-KR" altLang="en-US" dirty="0"/>
              <a:t>위와 같은 정규 분포를 통한 초기화는 </a:t>
            </a:r>
            <a:br>
              <a:rPr lang="en-US" altLang="ko-KR" dirty="0"/>
            </a:br>
            <a:r>
              <a:rPr lang="en-US" altLang="ko-KR" dirty="0"/>
              <a:t>He</a:t>
            </a:r>
            <a:r>
              <a:rPr lang="ko-KR" altLang="en-US" dirty="0"/>
              <a:t>초기화 방식과 유사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B1176F-5153-6AFD-CF8E-5C148DEBD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048429"/>
            <a:ext cx="8244480" cy="22196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5A6837-9C1C-CD85-4C31-8702848A0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895" y="2525733"/>
            <a:ext cx="4715533" cy="18481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445601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11939</TotalTime>
  <Words>338</Words>
  <Application>Microsoft Office PowerPoint</Application>
  <PresentationFormat>화면 슬라이드 쇼(4:3)</PresentationFormat>
  <Paragraphs>54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SpyTorch 3</vt:lpstr>
      <vt:lpstr>목차</vt:lpstr>
      <vt:lpstr>매개변수 설정</vt:lpstr>
      <vt:lpstr>임의의 입력데이터 생성</vt:lpstr>
      <vt:lpstr>임의의 입력데이터 생성</vt:lpstr>
      <vt:lpstr>임의의 라벨 데이터 생성</vt:lpstr>
      <vt:lpstr>매개변수 설정</vt:lpstr>
      <vt:lpstr>weight_scale 설정</vt:lpstr>
      <vt:lpstr>가중치 텐서 초기화</vt:lpstr>
      <vt:lpstr>가중치 텐서 계산 </vt:lpstr>
      <vt:lpstr>헤비사이드 함수 선언</vt:lpstr>
      <vt:lpstr>입력 시냅스 전류, 막전위 초기화</vt:lpstr>
      <vt:lpstr>200 단위 시간 시뮬레이션 진행</vt:lpstr>
      <vt:lpstr>막전위, 스파이크 발생 저장</vt:lpstr>
      <vt:lpstr>은닉층 노드(4) 막전위 추적</vt:lpstr>
      <vt:lpstr>0번째 배치 데이터 막전위 추적</vt:lpstr>
      <vt:lpstr>0번째 배치 데이터 스파이크 추적</vt:lpstr>
      <vt:lpstr>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In Gyu Lee</cp:lastModifiedBy>
  <cp:revision>1101</cp:revision>
  <cp:lastPrinted>2016-11-01T07:29:09Z</cp:lastPrinted>
  <dcterms:created xsi:type="dcterms:W3CDTF">2013-09-09T21:16:08Z</dcterms:created>
  <dcterms:modified xsi:type="dcterms:W3CDTF">2024-07-08T05:08:34Z</dcterms:modified>
</cp:coreProperties>
</file>