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264" r:id="rId3"/>
    <p:sldId id="269" r:id="rId4"/>
    <p:sldId id="265" r:id="rId5"/>
    <p:sldId id="267" r:id="rId6"/>
    <p:sldId id="270" r:id="rId7"/>
    <p:sldId id="271" r:id="rId8"/>
    <p:sldId id="268" r:id="rId9"/>
    <p:sldId id="273" r:id="rId10"/>
    <p:sldId id="272" r:id="rId11"/>
    <p:sldId id="274" r:id="rId12"/>
    <p:sldId id="275" r:id="rId13"/>
    <p:sldId id="276" r:id="rId14"/>
    <p:sldId id="263" r:id="rId15"/>
    <p:sldId id="257" r:id="rId1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3617" autoAdjust="0"/>
  </p:normalViewPr>
  <p:slideViewPr>
    <p:cSldViewPr>
      <p:cViewPr varScale="1">
        <p:scale>
          <a:sx n="111" d="100"/>
          <a:sy n="111" d="100"/>
        </p:scale>
        <p:origin x="20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spytorch/notebooks/SpyTorchTutorial1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lopLee20/SNN/blob/master/jupyters/Surrogate-Tutorial-1-Study.ipyn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24.07.08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5D8FF-D20A-3419-DA31-2484D480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0728"/>
            <a:ext cx="6452133" cy="56002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0CF0F1-8400-8171-2648-3477F28E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636912"/>
            <a:ext cx="3727318" cy="1132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6F892A5-540A-F6B6-A82F-88D3E231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54152"/>
            <a:ext cx="3528392" cy="26357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F898F6-E4B4-CECE-23D6-CA8E32675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14" y="4581128"/>
            <a:ext cx="216023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5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정확도가 낮게 나오는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E070-CF36-A63B-9940-CBB95121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52513"/>
            <a:ext cx="8064500" cy="5272087"/>
          </a:xfrm>
        </p:spPr>
        <p:txBody>
          <a:bodyPr/>
          <a:lstStyle/>
          <a:p>
            <a:r>
              <a:rPr lang="ko-KR" altLang="en-US" dirty="0"/>
              <a:t>은닉층의 비선형성이 무한해지는 </a:t>
            </a:r>
            <a:r>
              <a:rPr lang="ko-KR" altLang="en-US" dirty="0" err="1"/>
              <a:t>임계값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교차점을 제외한 모든 곳에서 도함수가 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ko-KR" altLang="en-US" dirty="0" err="1"/>
              <a:t>은닉층</a:t>
            </a:r>
            <a:r>
              <a:rPr lang="en-US" altLang="ko-KR" dirty="0"/>
              <a:t>(w1)</a:t>
            </a:r>
            <a:r>
              <a:rPr lang="ko-KR" altLang="en-US" dirty="0"/>
              <a:t>의 가중치들은 업데이트 되지 않고 유지됨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은닉층</a:t>
            </a:r>
            <a:r>
              <a:rPr lang="ko-KR" altLang="en-US" dirty="0"/>
              <a:t> 가중치들이 학습되도록 </a:t>
            </a:r>
            <a:br>
              <a:rPr lang="en-US" altLang="ko-KR" dirty="0"/>
            </a:br>
            <a:r>
              <a:rPr lang="ko-KR" altLang="en-US" dirty="0"/>
              <a:t>수정되어야 함</a:t>
            </a:r>
          </a:p>
        </p:txBody>
      </p:sp>
    </p:spTree>
    <p:extLst>
      <p:ext uri="{BB962C8B-B14F-4D97-AF65-F5344CB8AC3E}">
        <p14:creationId xmlns:p14="http://schemas.microsoft.com/office/powerpoint/2010/main" val="24810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정확도 문제 해결 </a:t>
            </a:r>
            <a:r>
              <a:rPr lang="en-US" altLang="ko-KR" sz="3200" dirty="0"/>
              <a:t>– </a:t>
            </a:r>
            <a:r>
              <a:rPr lang="en-US" altLang="ko-KR" sz="3200" dirty="0" err="1"/>
              <a:t>SurroGate</a:t>
            </a:r>
            <a:r>
              <a:rPr lang="en-US" altLang="ko-KR" sz="3200" dirty="0"/>
              <a:t> Gradient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F9E7F5-CBAE-5E06-19DF-B9DD47F4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87608"/>
            <a:ext cx="5439534" cy="3410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1914E4-03A7-2269-C3B2-305721F4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517694"/>
            <a:ext cx="4858428" cy="2210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E4D603-8C3E-9501-2DF9-42C7CF904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43" y="5057102"/>
            <a:ext cx="3392514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loss </a:t>
            </a:r>
            <a:r>
              <a:rPr lang="ko-KR" altLang="en-US" dirty="0"/>
              <a:t>함수 도입 후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B6845-2923-E8AD-6CB1-22183C76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29856"/>
            <a:ext cx="4972744" cy="3572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8120D4-17E2-E761-15D7-29E37E21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743814"/>
            <a:ext cx="5601482" cy="1686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864E0E7-CAD4-294A-FF11-E5653C49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17" y="1029857"/>
            <a:ext cx="3706418" cy="2399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F89AF-93B5-224E-80FB-C1C414AF2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586" y="4413193"/>
            <a:ext cx="2665001" cy="6612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B1B2E5-86EA-2230-19FE-04A48A930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387" y="3483216"/>
            <a:ext cx="2416682" cy="40278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D090B1-6255-F525-51C1-A17D7548054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343728" y="3885997"/>
            <a:ext cx="351359" cy="5271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26AB2B-26FA-2CF1-87AC-404CA434D581}"/>
              </a:ext>
            </a:extLst>
          </p:cNvPr>
          <p:cNvSpPr/>
          <p:nvPr/>
        </p:nvSpPr>
        <p:spPr>
          <a:xfrm>
            <a:off x="6422450" y="5213594"/>
            <a:ext cx="2665001" cy="10772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Surrogate gradient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를 </a:t>
            </a:r>
            <a:b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</a:b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통해 도함수 문제 해결로 </a:t>
            </a:r>
            <a:b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</a:b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정확도가 향상된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13023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Surrogate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https://github.com/DevelopLee20/SNN/blob/master/spytorch/notebooks/SpyTorchTutorial1.ipynb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해당 코드 참고 파일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https://github.com/DevelopLee20/SNN/blob/master/jupyters/Surrogate-Tutorial-1-Study.ipynb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막전위</a:t>
            </a:r>
            <a:r>
              <a:rPr lang="ko-KR" altLang="en-US" dirty="0"/>
              <a:t> 추적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E070-CF36-A63B-9940-CBB95121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52" y="1412776"/>
            <a:ext cx="4680198" cy="4911824"/>
          </a:xfrm>
        </p:spPr>
        <p:txBody>
          <a:bodyPr/>
          <a:lstStyle/>
          <a:p>
            <a:r>
              <a:rPr lang="en-US" altLang="ko-KR" dirty="0"/>
              <a:t>Dim(3, 5)</a:t>
            </a:r>
            <a:r>
              <a:rPr lang="ko-KR" altLang="en-US" dirty="0"/>
              <a:t>일 경우</a:t>
            </a:r>
            <a:br>
              <a:rPr lang="en-US" altLang="ko-KR" dirty="0"/>
            </a:br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개의 데이터 출력</a:t>
            </a:r>
            <a:r>
              <a:rPr lang="en-US" altLang="ko-KR" dirty="0"/>
              <a:t>(4)</a:t>
            </a:r>
            <a:r>
              <a:rPr lang="ko-KR" altLang="en-US" dirty="0"/>
              <a:t>을 볼 수 있음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Dim(4, 6)</a:t>
            </a:r>
            <a:r>
              <a:rPr lang="ko-KR" altLang="en-US" dirty="0"/>
              <a:t>일 경우</a:t>
            </a:r>
            <a:br>
              <a:rPr lang="en-US" altLang="ko-KR" dirty="0"/>
            </a:br>
            <a:r>
              <a:rPr lang="ko-KR" altLang="en-US" dirty="0"/>
              <a:t>총 </a:t>
            </a:r>
            <a:r>
              <a:rPr lang="en-US" altLang="ko-KR" dirty="0"/>
              <a:t>24</a:t>
            </a:r>
            <a:r>
              <a:rPr lang="ko-KR" altLang="en-US" dirty="0"/>
              <a:t>개의 데이터 출력</a:t>
            </a:r>
            <a:r>
              <a:rPr lang="en-US" altLang="ko-KR" dirty="0"/>
              <a:t>(4)</a:t>
            </a:r>
            <a:r>
              <a:rPr lang="ko-KR" altLang="en-US" dirty="0"/>
              <a:t>을 볼 수 있음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30FB8F-4D2E-BCFD-A0C2-D29D80C8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6" y="1412776"/>
            <a:ext cx="3186709" cy="24023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928A13-BA3A-7B40-EFF8-F8595E32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6" y="3922217"/>
            <a:ext cx="3186709" cy="24023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막전위</a:t>
            </a:r>
            <a:r>
              <a:rPr lang="ko-KR" altLang="en-US" dirty="0"/>
              <a:t> 추적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E070-CF36-A63B-9940-CBB95121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096" y="1052513"/>
            <a:ext cx="3384054" cy="527208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Matplotlib</a:t>
            </a:r>
            <a:r>
              <a:rPr lang="ko-KR" altLang="en-US" sz="1800" dirty="0"/>
              <a:t>를 이용해 </a:t>
            </a:r>
            <a:br>
              <a:rPr lang="en-US" altLang="ko-KR" sz="1800" dirty="0"/>
            </a:br>
            <a:r>
              <a:rPr lang="ko-KR" altLang="en-US" sz="1800" dirty="0" err="1"/>
              <a:t>막전위</a:t>
            </a:r>
            <a:r>
              <a:rPr lang="ko-KR" altLang="en-US" sz="1800" dirty="0"/>
              <a:t> 값을 추적할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현재 </a:t>
            </a:r>
            <a:r>
              <a:rPr lang="en-US" altLang="ko-KR" sz="1800" dirty="0"/>
              <a:t>GPU </a:t>
            </a:r>
            <a:r>
              <a:rPr lang="ko-KR" altLang="en-US" sz="1800" dirty="0"/>
              <a:t>공간에서 연산을 사용하고 있기 때문에 </a:t>
            </a:r>
            <a:br>
              <a:rPr lang="en-US" altLang="ko-KR" sz="1800" dirty="0"/>
            </a:br>
            <a:r>
              <a:rPr lang="en-US" altLang="ko-KR" sz="1800" dirty="0" err="1"/>
              <a:t>cpu</a:t>
            </a:r>
            <a:r>
              <a:rPr lang="en-US" altLang="ko-KR" sz="1800" dirty="0"/>
              <a:t> </a:t>
            </a:r>
            <a:r>
              <a:rPr lang="ko-KR" altLang="en-US" sz="1800" dirty="0"/>
              <a:t>공간으로 이동하는 </a:t>
            </a:r>
            <a:br>
              <a:rPr lang="en-US" altLang="ko-KR" sz="1800" dirty="0"/>
            </a:br>
            <a:r>
              <a:rPr lang="ko-KR" altLang="en-US" sz="1800" dirty="0"/>
              <a:t>코드가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BAE713-9BA2-8573-CC43-4372C0CA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64901"/>
            <a:ext cx="4744112" cy="4858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3AB921-59B4-1C41-2F6D-127680C2EE6A}"/>
              </a:ext>
            </a:extLst>
          </p:cNvPr>
          <p:cNvSpPr/>
          <p:nvPr/>
        </p:nvSpPr>
        <p:spPr>
          <a:xfrm>
            <a:off x="2339752" y="3501008"/>
            <a:ext cx="432048" cy="14401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27D3AD-B942-59F1-3A60-2F5DEF09CC3C}"/>
              </a:ext>
            </a:extLst>
          </p:cNvPr>
          <p:cNvCxnSpPr>
            <a:cxnSpLocks/>
          </p:cNvCxnSpPr>
          <p:nvPr/>
        </p:nvCxnSpPr>
        <p:spPr>
          <a:xfrm>
            <a:off x="2555776" y="3645024"/>
            <a:ext cx="288032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154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r>
              <a:rPr lang="ko-KR" altLang="en-US" dirty="0"/>
              <a:t> 코드 </a:t>
            </a:r>
            <a:r>
              <a:rPr lang="en-US" altLang="ko-KR" dirty="0"/>
              <a:t>(</a:t>
            </a:r>
            <a:r>
              <a:rPr lang="ko-KR" altLang="en-US" dirty="0" err="1"/>
              <a:t>입력층</a:t>
            </a:r>
            <a:r>
              <a:rPr lang="en-US" altLang="ko-KR" dirty="0"/>
              <a:t>-&gt; </a:t>
            </a:r>
            <a:r>
              <a:rPr lang="ko-KR" altLang="en-US" dirty="0" err="1"/>
              <a:t>은닉층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F6E6EA-7280-19EE-0636-D0DC29B8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3" y="980728"/>
            <a:ext cx="7430537" cy="52871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775776-7703-005C-A1A3-A36289D31494}"/>
              </a:ext>
            </a:extLst>
          </p:cNvPr>
          <p:cNvSpPr/>
          <p:nvPr/>
        </p:nvSpPr>
        <p:spPr>
          <a:xfrm>
            <a:off x="4572000" y="5806176"/>
            <a:ext cx="3621505" cy="4616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기존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(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위의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)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의 코드와 동일</a:t>
            </a:r>
          </a:p>
        </p:txBody>
      </p:sp>
    </p:spTree>
    <p:extLst>
      <p:ext uri="{BB962C8B-B14F-4D97-AF65-F5344CB8AC3E}">
        <p14:creationId xmlns:p14="http://schemas.microsoft.com/office/powerpoint/2010/main" val="263481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출력층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F2B643-3A10-1D72-E592-5EABEE89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1124744"/>
            <a:ext cx="7706801" cy="5058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775776-7703-005C-A1A3-A36289D31494}"/>
              </a:ext>
            </a:extLst>
          </p:cNvPr>
          <p:cNvSpPr/>
          <p:nvPr/>
        </p:nvSpPr>
        <p:spPr>
          <a:xfrm>
            <a:off x="5275534" y="2694254"/>
            <a:ext cx="2662908" cy="70788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flt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, </a:t>
            </a:r>
            <a:r>
              <a:rPr lang="en-US" altLang="ko-KR" sz="2000" dirty="0"/>
              <a:t>out</a:t>
            </a:r>
            <a:r>
              <a:rPr lang="ko-KR" altLang="en-US" sz="2000" dirty="0"/>
              <a:t> 변수를</a:t>
            </a:r>
            <a:br>
              <a:rPr lang="en-US" altLang="ko-KR" sz="2000" dirty="0"/>
            </a:b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(256, 2)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의 크기로 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D46FCA-1108-C688-BA98-8997D24FCB39}"/>
              </a:ext>
            </a:extLst>
          </p:cNvPr>
          <p:cNvSpPr/>
          <p:nvPr/>
        </p:nvSpPr>
        <p:spPr>
          <a:xfrm>
            <a:off x="5010681" y="3455861"/>
            <a:ext cx="4031873" cy="101566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1 epoch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만큼 학습이며</a:t>
            </a:r>
            <a:r>
              <a:rPr lang="en-US" altLang="ko-KR" sz="2000" dirty="0"/>
              <a:t>,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/>
              <a:t>(256, 201, 2)</a:t>
            </a:r>
            <a:r>
              <a:rPr lang="ko-KR" altLang="en-US" sz="2000" dirty="0"/>
              <a:t>의 출력을 반환</a:t>
            </a:r>
            <a:endParaRPr lang="en-US" altLang="ko-KR" sz="2000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/>
              <a:t>막전위와 스파이크를 기록 후 출력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87D180-43E8-D029-FA87-A301A151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11" y="4525245"/>
            <a:ext cx="3521759" cy="20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Out.rec</a:t>
            </a:r>
            <a:r>
              <a:rPr lang="en-US" altLang="ko-KR" dirty="0"/>
              <a:t> </a:t>
            </a:r>
            <a:r>
              <a:rPr lang="ko-KR" altLang="en-US" dirty="0"/>
              <a:t>변수 값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E070-CF36-A63B-9940-CBB95121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4757738"/>
            <a:ext cx="8064500" cy="1566862"/>
          </a:xfrm>
        </p:spPr>
        <p:txBody>
          <a:bodyPr/>
          <a:lstStyle/>
          <a:p>
            <a:r>
              <a:rPr lang="ko-KR" altLang="en-US" dirty="0"/>
              <a:t>막전위의 변화와 음</a:t>
            </a:r>
            <a:r>
              <a:rPr lang="en-US" altLang="ko-KR" dirty="0"/>
              <a:t>/</a:t>
            </a:r>
            <a:r>
              <a:rPr lang="ko-KR" altLang="en-US" dirty="0"/>
              <a:t>양 방향으로 스파이크 </a:t>
            </a:r>
            <a:br>
              <a:rPr lang="en-US" altLang="ko-KR" dirty="0"/>
            </a:br>
            <a:r>
              <a:rPr lang="ko-KR" altLang="en-US" dirty="0"/>
              <a:t>발생 확인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5E3594-E8E8-7446-2972-94F7509D3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49149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9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출력값</a:t>
            </a:r>
            <a:r>
              <a:rPr lang="ko-KR" altLang="en-US" dirty="0"/>
              <a:t> 활성화 함수 도입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43C21-4B78-8965-6E83-236252F9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20" y="1052513"/>
            <a:ext cx="6315956" cy="52871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87E45A-F0D6-CF02-3A8F-6A626E59EA8A}"/>
              </a:ext>
            </a:extLst>
          </p:cNvPr>
          <p:cNvSpPr/>
          <p:nvPr/>
        </p:nvSpPr>
        <p:spPr>
          <a:xfrm>
            <a:off x="4091861" y="2563359"/>
            <a:ext cx="4801314" cy="83099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출력값을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 통해 라벨을 알기 위해서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/>
              <a:t>활성화 함수 도입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2E4E7F-6223-6DA3-6479-24CBC615DB8A}"/>
              </a:ext>
            </a:extLst>
          </p:cNvPr>
          <p:cNvSpPr/>
          <p:nvPr/>
        </p:nvSpPr>
        <p:spPr>
          <a:xfrm>
            <a:off x="4335526" y="4906343"/>
            <a:ext cx="4314001" cy="120032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200 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단위 시간 동안 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가장 활성화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(</a:t>
            </a: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막전위가 가장 큰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값을 사용</a:t>
            </a:r>
          </a:p>
        </p:txBody>
      </p:sp>
    </p:spTree>
    <p:extLst>
      <p:ext uri="{BB962C8B-B14F-4D97-AF65-F5344CB8AC3E}">
        <p14:creationId xmlns:p14="http://schemas.microsoft.com/office/powerpoint/2010/main" val="85983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82C17-65D4-FA7C-FAD6-7D84506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출력값</a:t>
            </a:r>
            <a:r>
              <a:rPr lang="ko-KR" altLang="en-US" dirty="0"/>
              <a:t> 활성화 함수 도입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822659-BECD-C75F-DF7F-C8B262CB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63539"/>
            <a:ext cx="5515745" cy="251495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744096-A217-A81D-FD50-FB62BC59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3809649"/>
            <a:ext cx="8064500" cy="2514951"/>
          </a:xfrm>
        </p:spPr>
        <p:txBody>
          <a:bodyPr/>
          <a:lstStyle/>
          <a:p>
            <a:r>
              <a:rPr lang="ko-KR" altLang="en-US" dirty="0"/>
              <a:t>한번 더 </a:t>
            </a:r>
            <a:r>
              <a:rPr lang="en-US" altLang="ko-KR" dirty="0"/>
              <a:t>max </a:t>
            </a:r>
            <a:r>
              <a:rPr lang="ko-KR" altLang="en-US" dirty="0"/>
              <a:t>함수를 사용해서 </a:t>
            </a:r>
            <a:r>
              <a:rPr lang="en-US" altLang="ko-KR" dirty="0"/>
              <a:t>2</a:t>
            </a:r>
            <a:r>
              <a:rPr lang="ko-KR" altLang="en-US" dirty="0"/>
              <a:t>개의 뉴런 중 </a:t>
            </a:r>
            <a:br>
              <a:rPr lang="en-US" altLang="ko-KR" dirty="0"/>
            </a:br>
            <a:r>
              <a:rPr lang="ko-KR" altLang="en-US" dirty="0"/>
              <a:t>막전위가 큰 값을 가진 인덱스가 라벨이 된다</a:t>
            </a:r>
            <a:r>
              <a:rPr lang="en-US" altLang="ko-KR" dirty="0"/>
              <a:t>.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378916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11967</TotalTime>
  <Words>346</Words>
  <Application>Microsoft Office PowerPoint</Application>
  <PresentationFormat>화면 슬라이드 쇼(4:3)</PresentationFormat>
  <Paragraphs>54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SpyTorch 4</vt:lpstr>
      <vt:lpstr>목차</vt:lpstr>
      <vt:lpstr>막전위 추적 그래프</vt:lpstr>
      <vt:lpstr>막전위 추적 그래프</vt:lpstr>
      <vt:lpstr>SNN 코드 (입력층-&gt; 은닉층)</vt:lpstr>
      <vt:lpstr>SNN 코드 (은닉층 -&gt; 출력층)</vt:lpstr>
      <vt:lpstr>Out.rec 변수 값 확인</vt:lpstr>
      <vt:lpstr>출력값 활성화 함수 도입</vt:lpstr>
      <vt:lpstr>출력값 활성화 함수 도입</vt:lpstr>
      <vt:lpstr>지도 학습</vt:lpstr>
      <vt:lpstr>정확도가 낮게 나오는 이유</vt:lpstr>
      <vt:lpstr>정확도 문제 해결 – SurroGate Gradient</vt:lpstr>
      <vt:lpstr>새로운 loss 함수 도입 후 학습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1143</cp:revision>
  <cp:lastPrinted>2016-11-01T07:29:09Z</cp:lastPrinted>
  <dcterms:created xsi:type="dcterms:W3CDTF">2013-09-09T21:16:08Z</dcterms:created>
  <dcterms:modified xsi:type="dcterms:W3CDTF">2024-07-08T05:08:10Z</dcterms:modified>
</cp:coreProperties>
</file>