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  <p:sldId id="257" r:id="rId1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3617" autoAdjust="0"/>
  </p:normalViewPr>
  <p:slideViewPr>
    <p:cSldViewPr>
      <p:cViewPr varScale="1">
        <p:scale>
          <a:sx n="113" d="100"/>
          <a:sy n="113" d="100"/>
        </p:scale>
        <p:origin x="19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세미나에서는 저번 세미나에 이어서 </a:t>
            </a:r>
            <a:r>
              <a:rPr lang="ko-KR" altLang="en-US" dirty="0" err="1"/>
              <a:t>브라이언투의</a:t>
            </a:r>
            <a:r>
              <a:rPr lang="ko-KR" altLang="en-US" dirty="0"/>
              <a:t> 튜토리얼 두번째 내용을 준비했습니다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opLee20/SNN/blob/master/jupyters/Surrogate-Tutorial-2-Study.ipynb" TargetMode="External"/><Relationship Id="rId2" Type="http://schemas.openxmlformats.org/officeDocument/2006/relationships/hyperlink" Target="https://github.com/DevelopLee20/S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SpyTorch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24.08.12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4FA-70CF-A036-E8EF-28A47F8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BE97-7473-9172-3401-469312CB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핵심</a:t>
            </a:r>
            <a:r>
              <a:rPr lang="en-US" altLang="ko-KR" dirty="0"/>
              <a:t>) current2firing_time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핵심</a:t>
            </a:r>
            <a:r>
              <a:rPr lang="en-US" altLang="ko-KR" dirty="0"/>
              <a:t>) </a:t>
            </a:r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0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9E8E-420A-9878-C796-437D4F98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AC2A8-8C7E-90F0-952C-E0A00BC2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모델명</a:t>
            </a:r>
            <a:r>
              <a:rPr lang="en-US" altLang="ko-KR" dirty="0"/>
              <a:t>: </a:t>
            </a:r>
            <a:r>
              <a:rPr lang="ko-KR" altLang="en-US" dirty="0"/>
              <a:t>패션 이미지 분류기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784, 28x28 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10, 10</a:t>
            </a:r>
            <a:r>
              <a:rPr lang="ko-KR" altLang="en-US" dirty="0"/>
              <a:t>종류의 옷 종류</a:t>
            </a:r>
            <a:endParaRPr lang="en-US" altLang="ko-KR" dirty="0"/>
          </a:p>
          <a:p>
            <a:r>
              <a:rPr lang="ko-KR" altLang="en-US" dirty="0"/>
              <a:t>훈련데이터</a:t>
            </a:r>
            <a:r>
              <a:rPr lang="en-US" altLang="ko-KR" dirty="0"/>
              <a:t>/</a:t>
            </a:r>
            <a:r>
              <a:rPr lang="ko-KR" altLang="en-US" dirty="0"/>
              <a:t>테스트데이터</a:t>
            </a:r>
            <a:r>
              <a:rPr lang="en-US" altLang="ko-KR" dirty="0"/>
              <a:t>: 60,000 / 10,000</a:t>
            </a:r>
          </a:p>
          <a:p>
            <a:r>
              <a:rPr lang="ko-KR" altLang="en-US" dirty="0"/>
              <a:t>정규화</a:t>
            </a:r>
            <a:r>
              <a:rPr lang="en-US" altLang="ko-KR" dirty="0"/>
              <a:t>: </a:t>
            </a:r>
            <a:r>
              <a:rPr lang="ko-KR" altLang="en-US" dirty="0"/>
              <a:t>표준</a:t>
            </a:r>
            <a:r>
              <a:rPr lang="en-US" altLang="ko-KR" dirty="0"/>
              <a:t>(Standard) </a:t>
            </a:r>
            <a:r>
              <a:rPr lang="ko-KR" altLang="en-US" dirty="0"/>
              <a:t>정규화</a:t>
            </a:r>
            <a:endParaRPr lang="en-US" altLang="ko-KR" dirty="0"/>
          </a:p>
          <a:p>
            <a:r>
              <a:rPr lang="ko-KR" altLang="en-US" dirty="0"/>
              <a:t>데이터 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DFD9C9-E785-6673-2017-C249C8FA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51907"/>
            <a:ext cx="2572693" cy="25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2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22CD0-C75F-B6E0-7E28-F5001EEB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current2firing_time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AFF753-3C0D-E15E-7C86-B18532C7E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4" y="1091818"/>
            <a:ext cx="7991475" cy="292831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A28E4D-7341-7A50-C66C-CB2BB15A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4" y="5182110"/>
            <a:ext cx="3576651" cy="1025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77A39E-D533-01FA-5F21-B402A35E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4" y="4173639"/>
            <a:ext cx="6119771" cy="854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352917-C02C-A849-20EE-0C0698EB3048}"/>
              </a:ext>
            </a:extLst>
          </p:cNvPr>
          <p:cNvSpPr txBox="1"/>
          <p:nvPr/>
        </p:nvSpPr>
        <p:spPr>
          <a:xfrm>
            <a:off x="4456294" y="5500196"/>
            <a:ext cx="465383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sparse_data_generator</a:t>
            </a:r>
            <a:r>
              <a:rPr lang="en-US" altLang="ko-KR" sz="2000" dirty="0"/>
              <a:t> </a:t>
            </a:r>
            <a:r>
              <a:rPr lang="ko-KR" altLang="en-US" sz="2000" dirty="0"/>
              <a:t>함수에서</a:t>
            </a:r>
            <a:endParaRPr lang="en-US" altLang="ko-KR" sz="2000" dirty="0"/>
          </a:p>
          <a:p>
            <a:r>
              <a:rPr lang="en-US" altLang="ko-KR" sz="2000" dirty="0" err="1"/>
              <a:t>firing_time</a:t>
            </a:r>
            <a:r>
              <a:rPr lang="en-US" altLang="ko-KR" sz="2000" dirty="0"/>
              <a:t> </a:t>
            </a:r>
            <a:r>
              <a:rPr lang="ko-KR" altLang="en-US" sz="2000" dirty="0"/>
              <a:t>변수로 사용됨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B29A8A-1AB4-1E65-7FCB-113FFCC92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4" y="6331253"/>
            <a:ext cx="1190278" cy="3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A7AB-38F4-45AE-54B9-D68D8B60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current2firing_time </a:t>
            </a:r>
            <a:r>
              <a:rPr lang="ko-KR" altLang="en-US" sz="3600" dirty="0"/>
              <a:t>함수 출력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6A753E-F197-4562-1A14-391B0502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96" y="1975445"/>
            <a:ext cx="4896579" cy="3901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F1C16A-191A-BAAA-230F-4F380D75C48C}"/>
              </a:ext>
            </a:extLst>
          </p:cNvPr>
          <p:cNvSpPr txBox="1"/>
          <p:nvPr/>
        </p:nvSpPr>
        <p:spPr>
          <a:xfrm>
            <a:off x="1232107" y="1632782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입력 데이터 변환 결과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497B9-9A37-445D-FE9B-141ED144E64B}"/>
              </a:ext>
            </a:extLst>
          </p:cNvPr>
          <p:cNvSpPr txBox="1"/>
          <p:nvPr/>
        </p:nvSpPr>
        <p:spPr>
          <a:xfrm>
            <a:off x="4716016" y="1632782"/>
            <a:ext cx="378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0~1</a:t>
            </a:r>
            <a:r>
              <a:rPr lang="ko-KR" altLang="en-US" sz="1600" dirty="0"/>
              <a:t>값으로 </a:t>
            </a:r>
            <a:r>
              <a:rPr lang="ko-KR" altLang="en-US" sz="1600" dirty="0" err="1"/>
              <a:t>정규화된</a:t>
            </a:r>
            <a:r>
              <a:rPr lang="ko-KR" altLang="en-US" sz="1600" dirty="0"/>
              <a:t> 입력데이터의 출력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F1743C-07F0-FB27-D9F6-7AD51926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" y="1971336"/>
            <a:ext cx="3064113" cy="8764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6DEB05-7AFC-44C3-0B40-74CDD9714FB0}"/>
              </a:ext>
            </a:extLst>
          </p:cNvPr>
          <p:cNvSpPr txBox="1"/>
          <p:nvPr/>
        </p:nvSpPr>
        <p:spPr>
          <a:xfrm>
            <a:off x="855324" y="2956862"/>
            <a:ext cx="306411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변환 결과의 이유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왜 </a:t>
            </a:r>
            <a:r>
              <a:rPr lang="ko-KR" altLang="en-US" dirty="0" err="1"/>
              <a:t>임계값</a:t>
            </a:r>
            <a:r>
              <a:rPr lang="ko-KR" altLang="en-US" dirty="0"/>
              <a:t> 미만은</a:t>
            </a:r>
            <a:endParaRPr lang="en-US" altLang="ko-KR" dirty="0"/>
          </a:p>
          <a:p>
            <a:r>
              <a:rPr lang="en-US" altLang="ko-KR" dirty="0"/>
              <a:t>100(</a:t>
            </a:r>
            <a:r>
              <a:rPr lang="ko-KR" altLang="en-US" dirty="0"/>
              <a:t>타임스텝</a:t>
            </a:r>
            <a:r>
              <a:rPr lang="en-US" altLang="ko-KR" dirty="0"/>
              <a:t>)</a:t>
            </a:r>
            <a:r>
              <a:rPr lang="ko-KR" altLang="en-US" dirty="0"/>
              <a:t>의 값을</a:t>
            </a:r>
            <a:endParaRPr lang="en-US" altLang="ko-KR" dirty="0"/>
          </a:p>
          <a:p>
            <a:r>
              <a:rPr lang="ko-KR" altLang="en-US" dirty="0"/>
              <a:t>가지게 하는지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1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5FEB-075D-29A6-5D16-ABFCF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95CB4D-63BD-D84A-434A-EB4E85638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49" y="1052736"/>
            <a:ext cx="8098399" cy="2952328"/>
          </a:xfrm>
        </p:spPr>
      </p:pic>
    </p:spTree>
    <p:extLst>
      <p:ext uri="{BB962C8B-B14F-4D97-AF65-F5344CB8AC3E}">
        <p14:creationId xmlns:p14="http://schemas.microsoft.com/office/powerpoint/2010/main" val="36975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5FEB-075D-29A6-5D16-ABFCF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06D4F-5E88-DF0A-2910-7D22364E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8" y="1052736"/>
            <a:ext cx="6840688" cy="2192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6DFCA-93BF-9064-C187-99BDF5BF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1458021"/>
            <a:ext cx="8137526" cy="20140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1AA271-8BD2-5485-3C14-60367B11EC47}"/>
              </a:ext>
            </a:extLst>
          </p:cNvPr>
          <p:cNvSpPr txBox="1"/>
          <p:nvPr/>
        </p:nvSpPr>
        <p:spPr>
          <a:xfrm>
            <a:off x="756692" y="3601731"/>
            <a:ext cx="76306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100 </a:t>
            </a:r>
            <a:r>
              <a:rPr lang="ko-KR" altLang="en-US" dirty="0"/>
              <a:t>이하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임계치를 넘지 않을 경우만 저장하는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07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55FEB-075D-29A6-5D16-ABFCF20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sparse_data_generator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F16278-7BFA-38E4-EA66-78231B88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6" y="1124744"/>
            <a:ext cx="7792537" cy="178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DC2443-4678-A15F-AC29-506A1D57F071}"/>
              </a:ext>
            </a:extLst>
          </p:cNvPr>
          <p:cNvSpPr txBox="1"/>
          <p:nvPr/>
        </p:nvSpPr>
        <p:spPr>
          <a:xfrm>
            <a:off x="755644" y="2984563"/>
            <a:ext cx="77925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yield</a:t>
            </a:r>
            <a:r>
              <a:rPr lang="ko-KR" altLang="en-US" sz="1800" dirty="0"/>
              <a:t>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함수를 </a:t>
            </a:r>
            <a:r>
              <a:rPr lang="ko-KR" altLang="en-US" sz="1800" dirty="0" err="1"/>
              <a:t>제너레이터</a:t>
            </a:r>
            <a:r>
              <a:rPr lang="ko-KR" altLang="en-US" sz="1800" dirty="0"/>
              <a:t> 객체로 생성하며</a:t>
            </a:r>
            <a:r>
              <a:rPr lang="en-US" altLang="ko-KR" sz="1800" dirty="0"/>
              <a:t>, yield </a:t>
            </a:r>
            <a:r>
              <a:rPr lang="ko-KR" altLang="en-US" sz="1800" dirty="0"/>
              <a:t>문장까지 실행 후 </a:t>
            </a:r>
            <a:r>
              <a:rPr lang="en-US" altLang="ko-KR" sz="1800" dirty="0"/>
              <a:t>next()</a:t>
            </a:r>
            <a:r>
              <a:rPr lang="ko-KR" altLang="en-US" sz="1800" dirty="0"/>
              <a:t>로 호출되기를 기다림</a:t>
            </a:r>
            <a:r>
              <a:rPr lang="en-US" altLang="ko-KR" sz="1800" dirty="0"/>
              <a:t>. </a:t>
            </a:r>
            <a:r>
              <a:rPr lang="ko-KR" altLang="en-US" sz="1800" dirty="0"/>
              <a:t>호출 될 때마다 값을 발생 시킨 후 다음 루프의 </a:t>
            </a:r>
            <a:r>
              <a:rPr lang="en-US" altLang="ko-KR" sz="1800" dirty="0"/>
              <a:t>yield</a:t>
            </a:r>
            <a:r>
              <a:rPr lang="ko-KR" altLang="en-US" sz="1800" dirty="0"/>
              <a:t>를 실행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9D2FF-89DA-4C56-3BAD-C9B4AC41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5" y="4551888"/>
            <a:ext cx="5125061" cy="1080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0A39D-8A44-6883-63C3-5C5014F5A0D6}"/>
              </a:ext>
            </a:extLst>
          </p:cNvPr>
          <p:cNvSpPr txBox="1"/>
          <p:nvPr/>
        </p:nvSpPr>
        <p:spPr>
          <a:xfrm>
            <a:off x="755645" y="5733256"/>
            <a:ext cx="77925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인덱스</a:t>
            </a:r>
            <a:r>
              <a:rPr lang="en-US" altLang="ko-KR" sz="1800" dirty="0"/>
              <a:t>, </a:t>
            </a:r>
            <a:r>
              <a:rPr lang="ko-KR" altLang="en-US" sz="1800" dirty="0"/>
              <a:t>입력데이터의 </a:t>
            </a:r>
            <a:r>
              <a:rPr lang="ko-KR" altLang="en-US" sz="1800" dirty="0" err="1"/>
              <a:t>변환값</a:t>
            </a:r>
            <a:r>
              <a:rPr lang="en-US" altLang="ko-KR" sz="1800" dirty="0"/>
              <a:t>, (256,</a:t>
            </a:r>
            <a:r>
              <a:rPr lang="ko-KR" altLang="en-US" sz="1800" dirty="0"/>
              <a:t> </a:t>
            </a:r>
            <a:r>
              <a:rPr lang="en-US" altLang="ko-KR" sz="1800" dirty="0"/>
              <a:t>100,</a:t>
            </a:r>
            <a:r>
              <a:rPr lang="ko-KR" altLang="en-US" sz="1800" dirty="0"/>
              <a:t> </a:t>
            </a:r>
            <a:r>
              <a:rPr lang="en-US" altLang="ko-KR" sz="1800" dirty="0"/>
              <a:t>784) </a:t>
            </a:r>
            <a:r>
              <a:rPr lang="ko-KR" altLang="en-US" sz="1800" dirty="0"/>
              <a:t>사이즈로 반환됨</a:t>
            </a:r>
            <a:endParaRPr lang="en-US" altLang="ko-KR" sz="1800" dirty="0"/>
          </a:p>
          <a:p>
            <a:r>
              <a:rPr lang="en-US" altLang="ko-KR" sz="1800" dirty="0"/>
              <a:t>256: </a:t>
            </a:r>
            <a:r>
              <a:rPr lang="ko-KR" altLang="en-US" sz="1800" dirty="0"/>
              <a:t>배치크기</a:t>
            </a:r>
            <a:r>
              <a:rPr lang="en-US" altLang="ko-KR" sz="1800" dirty="0"/>
              <a:t>, 100: </a:t>
            </a:r>
            <a:r>
              <a:rPr lang="ko-KR" altLang="en-US" sz="1800" dirty="0"/>
              <a:t>타임스텝</a:t>
            </a:r>
            <a:r>
              <a:rPr lang="en-US" altLang="ko-KR" sz="1800" dirty="0"/>
              <a:t>, 784: </a:t>
            </a:r>
            <a:r>
              <a:rPr lang="ko-KR" altLang="en-US" sz="1800" dirty="0"/>
              <a:t>입력사이즈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E99D-AF44-1542-23E6-D163E13A9209}"/>
              </a:ext>
            </a:extLst>
          </p:cNvPr>
          <p:cNvSpPr txBox="1"/>
          <p:nvPr/>
        </p:nvSpPr>
        <p:spPr>
          <a:xfrm>
            <a:off x="2051720" y="4213334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제너레이터</a:t>
            </a:r>
            <a:r>
              <a:rPr lang="ko-KR" altLang="en-US" sz="1600" dirty="0"/>
              <a:t> 반환 결과</a:t>
            </a:r>
          </a:p>
        </p:txBody>
      </p:sp>
    </p:spTree>
    <p:extLst>
      <p:ext uri="{BB962C8B-B14F-4D97-AF65-F5344CB8AC3E}">
        <p14:creationId xmlns:p14="http://schemas.microsoft.com/office/powerpoint/2010/main" val="34823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38CA8-1DBB-19A9-5388-4378418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AF58-FD83-F362-B443-955B905A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SNN </a:t>
            </a:r>
            <a:r>
              <a:rPr lang="en-US" altLang="ko-KR" sz="2400" dirty="0" err="1"/>
              <a:t>Github</a:t>
            </a:r>
            <a:br>
              <a:rPr lang="en-US" altLang="ko-KR" sz="2400" dirty="0"/>
            </a:br>
            <a:r>
              <a:rPr lang="en-US" altLang="ko-KR" sz="2400" dirty="0">
                <a:hlinkClick r:id="rId2"/>
              </a:rPr>
              <a:t>https://github.com/DevelopLee20/SNN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SNN Surrogate </a:t>
            </a:r>
            <a:r>
              <a:rPr lang="ko-KR" altLang="en-US" sz="2400" dirty="0"/>
              <a:t>참고자료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https://github.com/DevelopLee20/SNN/blob/master/jupyters/Surrogate-Tutorial-2-Study.ipynb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1580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12002</TotalTime>
  <Words>249</Words>
  <Application>Microsoft Office PowerPoint</Application>
  <PresentationFormat>화면 슬라이드 쇼(4:3)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SpyTorch 5</vt:lpstr>
      <vt:lpstr>목차</vt:lpstr>
      <vt:lpstr>모델 설명</vt:lpstr>
      <vt:lpstr>current2firing_time 함수</vt:lpstr>
      <vt:lpstr>current2firing_time 함수 출력 결과</vt:lpstr>
      <vt:lpstr>sparse_data_generator 함수</vt:lpstr>
      <vt:lpstr>sparse_data_generator 함수</vt:lpstr>
      <vt:lpstr>sparse_data_generator 함수</vt:lpstr>
      <vt:lpstr>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인규 이</cp:lastModifiedBy>
  <cp:revision>1178</cp:revision>
  <cp:lastPrinted>2016-11-01T07:29:09Z</cp:lastPrinted>
  <dcterms:created xsi:type="dcterms:W3CDTF">2013-09-09T21:16:08Z</dcterms:created>
  <dcterms:modified xsi:type="dcterms:W3CDTF">2024-08-11T07:59:56Z</dcterms:modified>
</cp:coreProperties>
</file>