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256" r:id="rId2"/>
    <p:sldId id="270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63" r:id="rId14"/>
    <p:sldId id="257" r:id="rId1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2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notes/0-SNN.md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lopLee20/SNN/blob/master/notes/1-LIF-Neural-1.m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SNN</a:t>
            </a:r>
            <a:br>
              <a:rPr lang="en-US" altLang="ko-KR" dirty="0"/>
            </a:br>
            <a:r>
              <a:rPr lang="en-US" altLang="ko-KR" dirty="0"/>
              <a:t>LIF-Neural-1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24.01.02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00ED3-F81A-66CC-BB73-E4BC2575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Model </a:t>
            </a:r>
            <a:r>
              <a:rPr lang="ko-KR" altLang="en-US" dirty="0"/>
              <a:t>계산 </a:t>
            </a:r>
            <a:r>
              <a:rPr lang="en-US" altLang="ko-KR" dirty="0"/>
              <a:t>–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38141-2EE5-C7F4-7E52-13C83F82F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AD8EC1-A22F-A0C5-7F3E-76DFCC403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2" y="1052736"/>
            <a:ext cx="8396739" cy="1925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B3DDDF-9682-B4E2-D049-20527065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2" y="2999837"/>
            <a:ext cx="6725589" cy="38581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DCB2F5-3DE7-1731-53EE-6F3C20C8A565}"/>
              </a:ext>
            </a:extLst>
          </p:cNvPr>
          <p:cNvSpPr/>
          <p:nvPr/>
        </p:nvSpPr>
        <p:spPr>
          <a:xfrm>
            <a:off x="1187625" y="5204033"/>
            <a:ext cx="5112568" cy="210855"/>
          </a:xfrm>
          <a:prstGeom prst="rect">
            <a:avLst/>
          </a:prstGeom>
          <a:noFill/>
          <a:ln w="28575" cap="flat" cmpd="sng" algn="ctr">
            <a:solidFill>
              <a:srgbClr val="00CC99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21BFD5-D2AB-8D57-6A7F-1B11726338A0}"/>
              </a:ext>
            </a:extLst>
          </p:cNvPr>
          <p:cNvSpPr/>
          <p:nvPr/>
        </p:nvSpPr>
        <p:spPr>
          <a:xfrm>
            <a:off x="929655" y="3742199"/>
            <a:ext cx="4578449" cy="210855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5E28CC-1989-BE39-CDEE-527255230C15}"/>
              </a:ext>
            </a:extLst>
          </p:cNvPr>
          <p:cNvSpPr/>
          <p:nvPr/>
        </p:nvSpPr>
        <p:spPr>
          <a:xfrm>
            <a:off x="5598008" y="3429834"/>
            <a:ext cx="2346201" cy="52322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미리 격차 리스트 생성 후 적용</a:t>
            </a:r>
          </a:p>
        </p:txBody>
      </p:sp>
    </p:spTree>
    <p:extLst>
      <p:ext uri="{BB962C8B-B14F-4D97-AF65-F5344CB8AC3E}">
        <p14:creationId xmlns:p14="http://schemas.microsoft.com/office/powerpoint/2010/main" val="176664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3BB6E-2848-FE24-B6EA-D43C2D5C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19D46D-9C90-4800-75CA-EC712060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24744"/>
            <a:ext cx="588727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2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E47C-7EEA-AEA6-7A43-E88A8E9B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LIF-Neural-1 </a:t>
            </a:r>
            <a:r>
              <a:rPr lang="ko-KR" altLang="en-US" dirty="0" err="1"/>
              <a:t>영단어</a:t>
            </a:r>
            <a:r>
              <a:rPr lang="ko-KR" altLang="en-US" dirty="0"/>
              <a:t> 정리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F8DF27-89B1-3E81-DEE8-5184CE2A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96752"/>
            <a:ext cx="589679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6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SNN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https://github.com/DevelopLee20/SNN/blob/master/notes/0-SNN.md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LIF-Neural-1</a:t>
            </a:r>
            <a:br>
              <a:rPr lang="en-US" altLang="ko-KR" sz="2400" dirty="0"/>
            </a:br>
            <a:r>
              <a:rPr lang="en-US" altLang="ko-KR" sz="2400" dirty="0">
                <a:hlinkClick r:id="rId4"/>
              </a:rPr>
              <a:t>https://github.com/DevelopLee20/SNN/blob/master/notes/1-LIF-Neural-1.md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22871-35C2-5468-6852-2EA8467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146A-6534-F7A5-6FB9-CC1B91FD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SNN</a:t>
            </a:r>
            <a:r>
              <a:rPr lang="ko-KR" altLang="en-US" dirty="0"/>
              <a:t>의 장점</a:t>
            </a:r>
            <a:endParaRPr lang="en-US" altLang="ko-KR" dirty="0"/>
          </a:p>
          <a:p>
            <a:r>
              <a:rPr lang="en-US" altLang="ko-KR" dirty="0"/>
              <a:t>LIF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LIF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계산식과 소스코드 실행결과</a:t>
            </a:r>
            <a:endParaRPr lang="en-US" altLang="ko-KR" dirty="0"/>
          </a:p>
          <a:p>
            <a:r>
              <a:rPr lang="ko-KR" altLang="en-US" dirty="0" err="1"/>
              <a:t>영단어</a:t>
            </a:r>
            <a:r>
              <a:rPr lang="ko-KR" altLang="en-US" dirty="0"/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15977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B78D9-1E71-9640-2613-A72081C9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20DDF-81A5-4458-0826-5D6271DF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Spiking Neural Network</a:t>
            </a:r>
          </a:p>
          <a:p>
            <a:r>
              <a:rPr lang="en-US" altLang="ko-KR" dirty="0"/>
              <a:t>Spiking</a:t>
            </a:r>
            <a:r>
              <a:rPr lang="ko-KR" altLang="en-US" dirty="0"/>
              <a:t>을 정보 단위로 사용</a:t>
            </a:r>
            <a:endParaRPr lang="en-US" altLang="ko-KR" dirty="0"/>
          </a:p>
          <a:p>
            <a:r>
              <a:rPr lang="ko-KR" altLang="en-US" dirty="0"/>
              <a:t>실제 뇌의 동작을 모방해 작동</a:t>
            </a:r>
          </a:p>
        </p:txBody>
      </p:sp>
    </p:spTree>
    <p:extLst>
      <p:ext uri="{BB962C8B-B14F-4D97-AF65-F5344CB8AC3E}">
        <p14:creationId xmlns:p14="http://schemas.microsoft.com/office/powerpoint/2010/main" val="269317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1FF02-A358-192D-A352-80A269A1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SNN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86FEB-455A-E9BE-1B0B-09714569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신경망 모델 보다 낮은 전력으로</a:t>
            </a:r>
            <a:br>
              <a:rPr lang="en-US" altLang="ko-KR" dirty="0"/>
            </a:br>
            <a:r>
              <a:rPr lang="ko-KR" altLang="en-US" dirty="0"/>
              <a:t>기동 가능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이유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기존의 신경망은 </a:t>
            </a:r>
            <a:r>
              <a:rPr lang="en-US" altLang="ko-KR" dirty="0"/>
              <a:t>Tensor </a:t>
            </a:r>
            <a:r>
              <a:rPr lang="ko-KR" altLang="en-US" dirty="0"/>
              <a:t>혹은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Float </a:t>
            </a:r>
            <a:r>
              <a:rPr lang="ko-KR" altLang="en-US" dirty="0"/>
              <a:t>데이터형을 사용하지만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SNN</a:t>
            </a:r>
            <a:r>
              <a:rPr lang="ko-KR" altLang="en-US" dirty="0"/>
              <a:t>은 </a:t>
            </a:r>
            <a:r>
              <a:rPr lang="en-US" altLang="ko-KR" dirty="0"/>
              <a:t>Spiking </a:t>
            </a:r>
            <a:r>
              <a:rPr lang="ko-KR" altLang="en-US" dirty="0"/>
              <a:t>발생 정보</a:t>
            </a:r>
            <a:r>
              <a:rPr lang="en-US" altLang="ko-KR" dirty="0"/>
              <a:t>(True, False)</a:t>
            </a:r>
            <a:r>
              <a:rPr lang="ko-KR" altLang="en-US" dirty="0"/>
              <a:t>만 </a:t>
            </a:r>
            <a:br>
              <a:rPr lang="en-US" altLang="ko-KR" dirty="0"/>
            </a:br>
            <a:r>
              <a:rPr lang="ko-KR" altLang="en-US" dirty="0"/>
              <a:t>사용하기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70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D98EF-BAA8-1692-89DF-82502BD0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55F73-33A0-564E-5816-3278F184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564904"/>
            <a:ext cx="7991475" cy="375969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Leaky Integrate and Fire Model</a:t>
            </a:r>
          </a:p>
          <a:p>
            <a:r>
              <a:rPr lang="ko-KR" altLang="en-US" sz="2000" dirty="0"/>
              <a:t>막 전위가 임계 전위를 넘으면 스파이크를 생성하고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리셋 전위로 초기화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막 전위 전하는 지속적으로 </a:t>
            </a:r>
            <a:r>
              <a:rPr lang="en-US" altLang="ko-KR" sz="2000" dirty="0"/>
              <a:t>leak(</a:t>
            </a:r>
            <a:r>
              <a:rPr lang="ko-KR" altLang="en-US" sz="2000" dirty="0"/>
              <a:t>누구</a:t>
            </a:r>
            <a:r>
              <a:rPr lang="en-US" altLang="ko-KR" sz="2000" dirty="0"/>
              <a:t>)</a:t>
            </a:r>
            <a:r>
              <a:rPr lang="ko-KR" altLang="en-US" sz="2000" dirty="0"/>
              <a:t>가 일어난다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상미분</a:t>
            </a:r>
            <a:r>
              <a:rPr lang="ko-KR" altLang="en-US" sz="2000" dirty="0"/>
              <a:t> 방정식</a:t>
            </a:r>
            <a:r>
              <a:rPr lang="en-US" altLang="ko-KR" sz="2000" dirty="0"/>
              <a:t>(</a:t>
            </a:r>
            <a:r>
              <a:rPr lang="ko-KR" altLang="en-US" sz="2000" dirty="0"/>
              <a:t>구하려는 함수가 하나의 독립 변수만을 가지고 </a:t>
            </a:r>
            <a:br>
              <a:rPr lang="en-US" altLang="ko-KR" sz="2000" dirty="0"/>
            </a:br>
            <a:r>
              <a:rPr lang="ko-KR" altLang="en-US" sz="2000" dirty="0"/>
              <a:t>있는 미분 방정식</a:t>
            </a:r>
            <a:r>
              <a:rPr lang="en-US" altLang="ko-KR" sz="2000" dirty="0"/>
              <a:t>)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뉴런의 활동 전위를 묘사한 모델 중 하나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06033F-8886-A860-D886-DB12EE4E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445224"/>
            <a:ext cx="7659169" cy="562053"/>
          </a:xfrm>
          <a:prstGeom prst="rect">
            <a:avLst/>
          </a:prstGeom>
        </p:spPr>
      </p:pic>
      <p:pic>
        <p:nvPicPr>
          <p:cNvPr id="1026" name="Picture 2" descr="LIF model flow">
            <a:extLst>
              <a:ext uri="{FF2B5EF4-FFF2-40B4-BE49-F238E27FC236}">
                <a16:creationId xmlns:a16="http://schemas.microsoft.com/office/drawing/2014/main" id="{1EBB1339-5912-29F9-BF4B-4D8EAA01D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49" y="1051805"/>
            <a:ext cx="8137525" cy="132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3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1086B-8D8B-AB9C-458E-FCA8A270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Model </a:t>
            </a:r>
            <a:r>
              <a:rPr lang="ko-KR" altLang="en-US" dirty="0"/>
              <a:t>계산 </a:t>
            </a:r>
            <a:r>
              <a:rPr lang="en-US" altLang="ko-KR" dirty="0"/>
              <a:t>– python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E0644B-7D65-11F0-04AA-4069F957A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6" y="2610037"/>
            <a:ext cx="6773220" cy="346758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670EFC-AEC0-7D51-5532-B384A1737368}"/>
              </a:ext>
            </a:extLst>
          </p:cNvPr>
          <p:cNvSpPr/>
          <p:nvPr/>
        </p:nvSpPr>
        <p:spPr>
          <a:xfrm>
            <a:off x="1539275" y="4953424"/>
            <a:ext cx="5760640" cy="381922"/>
          </a:xfrm>
          <a:prstGeom prst="rect">
            <a:avLst/>
          </a:prstGeom>
          <a:noFill/>
          <a:ln w="28575" cap="flat" cmpd="sng" algn="ctr">
            <a:solidFill>
              <a:srgbClr val="00CC99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0CB4DD-AC24-7F5E-9157-0204DB4D9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6" y="1035958"/>
            <a:ext cx="8334252" cy="153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1086B-8D8B-AB9C-458E-FCA8A270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Model </a:t>
            </a:r>
            <a:r>
              <a:rPr lang="ko-KR" altLang="en-US" dirty="0"/>
              <a:t>계산 </a:t>
            </a:r>
            <a:r>
              <a:rPr lang="en-US" altLang="ko-KR" dirty="0"/>
              <a:t>- python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A07B48-239C-0EC4-BD26-DB1D2F38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2" y="1052736"/>
            <a:ext cx="8396739" cy="19252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C94921-22E3-C1F3-A796-3C5FAAD4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2" y="3049371"/>
            <a:ext cx="6773220" cy="346758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F55BA67-2711-F368-E2D0-A73B394613AA}"/>
              </a:ext>
            </a:extLst>
          </p:cNvPr>
          <p:cNvSpPr/>
          <p:nvPr/>
        </p:nvSpPr>
        <p:spPr>
          <a:xfrm>
            <a:off x="1526692" y="5762764"/>
            <a:ext cx="4629484" cy="169645"/>
          </a:xfrm>
          <a:prstGeom prst="rect">
            <a:avLst/>
          </a:prstGeom>
          <a:noFill/>
          <a:ln w="28575" cap="flat" cmpd="sng" algn="ctr">
            <a:solidFill>
              <a:srgbClr val="00CC99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69088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3BB6E-2848-FE24-B6EA-D43C2D5C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ECF183-F8F0-8D63-90E0-2FC68616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63" y="1190312"/>
            <a:ext cx="587774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8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00ED3-F81A-66CC-BB73-E4BC2575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Model </a:t>
            </a:r>
            <a:r>
              <a:rPr lang="ko-KR" altLang="en-US" dirty="0"/>
              <a:t>계산 </a:t>
            </a:r>
            <a:r>
              <a:rPr lang="en-US" altLang="ko-KR" dirty="0"/>
              <a:t>–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1B9BDA-0F40-CFBC-27C9-C28AC921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6" y="1035958"/>
            <a:ext cx="8334252" cy="15331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EE6530-A13B-3C1A-8E35-A85189FAC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6" y="2636912"/>
            <a:ext cx="6725589" cy="38581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A80B86-FD09-54E5-1CE3-9D6D52E6E0D3}"/>
              </a:ext>
            </a:extLst>
          </p:cNvPr>
          <p:cNvSpPr/>
          <p:nvPr/>
        </p:nvSpPr>
        <p:spPr>
          <a:xfrm>
            <a:off x="899592" y="3748427"/>
            <a:ext cx="6336704" cy="191686"/>
          </a:xfrm>
          <a:prstGeom prst="rect">
            <a:avLst/>
          </a:prstGeom>
          <a:noFill/>
          <a:ln w="28575" cap="flat" cmpd="sng" algn="ctr">
            <a:solidFill>
              <a:srgbClr val="00CC99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8410772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11049</TotalTime>
  <Words>232</Words>
  <Application>Microsoft Office PowerPoint</Application>
  <PresentationFormat>화면 슬라이드 쇼(4:3)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SNN LIF-Neural-1</vt:lpstr>
      <vt:lpstr>목차</vt:lpstr>
      <vt:lpstr>SNN 이란?</vt:lpstr>
      <vt:lpstr>SNN의 장점</vt:lpstr>
      <vt:lpstr>LIF Model 이란?</vt:lpstr>
      <vt:lpstr>LIF Model 계산 – python</vt:lpstr>
      <vt:lpstr>LIF Model 계산 - python</vt:lpstr>
      <vt:lpstr>실행 결과</vt:lpstr>
      <vt:lpstr>LIF Model 계산 – numpy</vt:lpstr>
      <vt:lpstr>LIF Model 계산 – numpy</vt:lpstr>
      <vt:lpstr>실행 결과</vt:lpstr>
      <vt:lpstr>LIF-Neural-1 영단어 정리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722</cp:revision>
  <cp:lastPrinted>2016-11-01T07:29:09Z</cp:lastPrinted>
  <dcterms:created xsi:type="dcterms:W3CDTF">2013-09-09T21:16:08Z</dcterms:created>
  <dcterms:modified xsi:type="dcterms:W3CDTF">2024-01-01T12:14:47Z</dcterms:modified>
</cp:coreProperties>
</file>