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70" r:id="rId3"/>
    <p:sldId id="281" r:id="rId4"/>
    <p:sldId id="271" r:id="rId5"/>
    <p:sldId id="277" r:id="rId6"/>
    <p:sldId id="278" r:id="rId7"/>
    <p:sldId id="282" r:id="rId8"/>
    <p:sldId id="272" r:id="rId9"/>
    <p:sldId id="273" r:id="rId10"/>
    <p:sldId id="279" r:id="rId11"/>
    <p:sldId id="274" r:id="rId12"/>
    <p:sldId id="276" r:id="rId13"/>
    <p:sldId id="280" r:id="rId14"/>
    <p:sldId id="275" r:id="rId15"/>
    <p:sldId id="263" r:id="rId16"/>
    <p:sldId id="257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6381" autoAdjust="0"/>
  </p:normalViewPr>
  <p:slideViewPr>
    <p:cSldViewPr>
      <p:cViewPr varScale="1">
        <p:scale>
          <a:sx n="98" d="100"/>
          <a:sy n="98" d="100"/>
        </p:scale>
        <p:origin x="17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81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Na+ </a:t>
            </a:r>
            <a:r>
              <a:rPr lang="ko-KR" altLang="en-US" dirty="0"/>
              <a:t>나트륨</a:t>
            </a:r>
            <a:endParaRPr lang="en-US" altLang="ko-KR" dirty="0"/>
          </a:p>
          <a:p>
            <a:r>
              <a:rPr lang="en-US" altLang="ko-KR" dirty="0"/>
              <a:t>Membrane potential </a:t>
            </a:r>
            <a:r>
              <a:rPr lang="ko-KR" altLang="en-US" dirty="0" err="1"/>
              <a:t>멤브레인포텐셜</a:t>
            </a:r>
            <a:r>
              <a:rPr lang="en-US" altLang="ko-KR" dirty="0"/>
              <a:t>, </a:t>
            </a:r>
            <a:r>
              <a:rPr lang="ko-KR" altLang="en-US" dirty="0"/>
              <a:t>막 전위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7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Threshold voltage </a:t>
            </a:r>
            <a:r>
              <a:rPr lang="ko-KR" altLang="en-US" dirty="0"/>
              <a:t>임계 전위</a:t>
            </a:r>
            <a:r>
              <a:rPr lang="en-US" altLang="ko-KR" dirty="0"/>
              <a:t>, </a:t>
            </a:r>
            <a:r>
              <a:rPr lang="ko-KR" altLang="en-US" dirty="0"/>
              <a:t>임계치</a:t>
            </a:r>
            <a:endParaRPr lang="en-US" altLang="ko-KR" dirty="0"/>
          </a:p>
          <a:p>
            <a:r>
              <a:rPr lang="en-US" altLang="ko-KR" dirty="0"/>
              <a:t>Action potential</a:t>
            </a:r>
            <a:r>
              <a:rPr lang="ko-KR" altLang="en-US" dirty="0"/>
              <a:t> </a:t>
            </a:r>
            <a:r>
              <a:rPr lang="ko-KR" altLang="en-US" dirty="0" err="1"/>
              <a:t>액션포텐셜</a:t>
            </a:r>
            <a:r>
              <a:rPr lang="en-US" altLang="ko-KR" dirty="0"/>
              <a:t>, </a:t>
            </a:r>
            <a:r>
              <a:rPr lang="ko-KR" altLang="en-US" dirty="0"/>
              <a:t>활동전위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이온 채널을 통해 전기적인 신호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스파이크가 </a:t>
            </a:r>
            <a:r>
              <a:rPr lang="en-US" altLang="ko-KR" dirty="0"/>
              <a:t>output</a:t>
            </a:r>
            <a:r>
              <a:rPr lang="ko-KR" altLang="en-US" dirty="0"/>
              <a:t>으로 이동한다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전기적인 신호 </a:t>
            </a:r>
            <a:r>
              <a:rPr lang="en-US" altLang="ko-KR" dirty="0"/>
              <a:t>Spike </a:t>
            </a:r>
            <a:r>
              <a:rPr lang="ko-KR" altLang="en-US" dirty="0"/>
              <a:t>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1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Glutamine </a:t>
            </a:r>
            <a:r>
              <a:rPr lang="ko-KR" altLang="en-US" dirty="0" err="1"/>
              <a:t>글루타민</a:t>
            </a:r>
            <a:endParaRPr lang="en-US" altLang="ko-KR" dirty="0"/>
          </a:p>
          <a:p>
            <a:r>
              <a:rPr lang="en-US" altLang="ko-KR" dirty="0"/>
              <a:t>Acetylcholine </a:t>
            </a:r>
            <a:r>
              <a:rPr lang="ko-KR" altLang="en-US" dirty="0" err="1"/>
              <a:t>아세트콜린</a:t>
            </a:r>
            <a:endParaRPr lang="en-US" altLang="ko-KR" dirty="0"/>
          </a:p>
          <a:p>
            <a:r>
              <a:rPr lang="en-US" altLang="ko-KR" dirty="0"/>
              <a:t>EPSP </a:t>
            </a:r>
            <a:r>
              <a:rPr lang="ko-KR" altLang="en-US" dirty="0" err="1"/>
              <a:t>흥분성</a:t>
            </a:r>
            <a:r>
              <a:rPr lang="ko-KR" altLang="en-US" dirty="0"/>
              <a:t> 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3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Glutamine </a:t>
            </a:r>
            <a:r>
              <a:rPr lang="ko-KR" altLang="en-US" dirty="0" err="1"/>
              <a:t>글루타민</a:t>
            </a:r>
            <a:endParaRPr lang="en-US" altLang="ko-KR" dirty="0"/>
          </a:p>
          <a:p>
            <a:r>
              <a:rPr lang="en-US" altLang="ko-KR" dirty="0"/>
              <a:t>Acetylcholine </a:t>
            </a:r>
            <a:r>
              <a:rPr lang="ko-KR" altLang="en-US" dirty="0" err="1"/>
              <a:t>아세트콜린</a:t>
            </a:r>
            <a:endParaRPr lang="en-US" altLang="ko-KR" dirty="0"/>
          </a:p>
          <a:p>
            <a:r>
              <a:rPr lang="en-US" altLang="ko-KR" dirty="0"/>
              <a:t>EPSP </a:t>
            </a:r>
            <a:r>
              <a:rPr lang="ko-KR" altLang="en-US" dirty="0" err="1"/>
              <a:t>흥분성</a:t>
            </a:r>
            <a:r>
              <a:rPr lang="ko-KR" altLang="en-US" dirty="0"/>
              <a:t> 작용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Excitatory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-apple-system"/>
              </a:rPr>
              <a:t>PostSynaptic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Potential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엑사이토리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포스트시냅스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포텐셜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5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GABA </a:t>
            </a:r>
            <a:r>
              <a:rPr lang="ko-KR" altLang="en-US" dirty="0" err="1"/>
              <a:t>가바</a:t>
            </a:r>
            <a:endParaRPr lang="en-US" altLang="ko-KR" dirty="0"/>
          </a:p>
          <a:p>
            <a:r>
              <a:rPr lang="en-US" altLang="ko-KR" dirty="0"/>
              <a:t>Cl- </a:t>
            </a:r>
            <a:r>
              <a:rPr lang="ko-KR" altLang="en-US" dirty="0"/>
              <a:t>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Membrane potential </a:t>
            </a:r>
            <a:r>
              <a:rPr lang="ko-KR" altLang="en-US" dirty="0"/>
              <a:t>이 감소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Inhibitory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-apple-system"/>
              </a:rPr>
              <a:t>PostSynaptic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Potential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인히비토리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포스트시냅스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포텐셜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2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K+ </a:t>
            </a:r>
            <a:r>
              <a:rPr lang="ko-KR" altLang="en-US" dirty="0"/>
              <a:t>칼륨</a:t>
            </a:r>
            <a:endParaRPr lang="en-US" altLang="ko-KR" dirty="0"/>
          </a:p>
          <a:p>
            <a:r>
              <a:rPr lang="en-US" altLang="ko-KR" dirty="0"/>
              <a:t>Membrane potential </a:t>
            </a:r>
            <a:r>
              <a:rPr lang="ko-KR" altLang="en-US" dirty="0" err="1"/>
              <a:t>멤브레인</a:t>
            </a:r>
            <a:r>
              <a:rPr lang="ko-KR" altLang="en-US" dirty="0"/>
              <a:t> </a:t>
            </a:r>
            <a:r>
              <a:rPr lang="ko-KR" altLang="en-US" dirty="0" err="1"/>
              <a:t>포텐션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막 전위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3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notes/2-CogSciIN-Neural-1.md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X54S_760x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br>
              <a:rPr lang="en-US" altLang="ko-KR" dirty="0"/>
            </a:br>
            <a:r>
              <a:rPr lang="en-US" altLang="ko-KR" dirty="0"/>
              <a:t>CogSciIN-Neural-1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24.01.08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ko-KR" altLang="en-US" dirty="0"/>
              <a:t>세포막 내부와 </a:t>
            </a:r>
            <a:br>
              <a:rPr lang="en-US" altLang="ko-KR" dirty="0"/>
            </a:br>
            <a:r>
              <a:rPr lang="ko-KR" altLang="en-US" dirty="0"/>
              <a:t>외부의 전위차가</a:t>
            </a:r>
            <a:br>
              <a:rPr lang="en-US" altLang="ko-KR" dirty="0"/>
            </a:br>
            <a:r>
              <a:rPr lang="ko-KR" altLang="en-US" dirty="0"/>
              <a:t>존재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D711DC-6EF3-5243-A1C9-DA0F6C28B4F3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B0747-FBFB-2978-4C35-2298BE9C50B3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2210-CAA0-2A1C-FF3E-1AB97A7FE188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DEE9D-AF18-5142-B60C-FE764984B8B3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2C303-DAEB-5C1E-E0E5-ADA6F169EB5D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6F444-8FBE-399C-3AF9-CDFA36B6C4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8643C-C165-7DB9-EF82-2377DC5591C0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957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en-US" altLang="ko-KR" dirty="0"/>
              <a:t>K+</a:t>
            </a:r>
            <a:r>
              <a:rPr lang="ko-KR" altLang="en-US" dirty="0"/>
              <a:t>가 세포막 외부로 나갈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전하의 </a:t>
            </a:r>
            <a:r>
              <a:rPr lang="en-US" altLang="ko-KR" dirty="0"/>
              <a:t>membrane potential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K+</a:t>
            </a:r>
            <a:r>
              <a:rPr lang="ko-KR" altLang="en-US" dirty="0"/>
              <a:t>의 평형 전위차는 </a:t>
            </a:r>
            <a:r>
              <a:rPr lang="en-US" altLang="ko-KR" dirty="0"/>
              <a:t>-80mA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D711DC-6EF3-5243-A1C9-DA0F6C28B4F3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B0747-FBFB-2978-4C35-2298BE9C50B3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2210-CAA0-2A1C-FF3E-1AB97A7FE188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DEE9D-AF18-5142-B60C-FE764984B8B3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2C303-DAEB-5C1E-E0E5-ADA6F169EB5D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B82EE1E-3DEE-CF9F-77A8-B7A9F40BC4C8}"/>
              </a:ext>
            </a:extLst>
          </p:cNvPr>
          <p:cNvSpPr/>
          <p:nvPr/>
        </p:nvSpPr>
        <p:spPr>
          <a:xfrm>
            <a:off x="6549543" y="2401409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6F444-8FBE-399C-3AF9-CDFA36B6C4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8643C-C165-7DB9-EF82-2377DC5591C0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306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en-US" altLang="ko-KR" dirty="0"/>
              <a:t>Na+</a:t>
            </a:r>
            <a:r>
              <a:rPr lang="ko-KR" altLang="en-US" dirty="0"/>
              <a:t>가 내부로 들어갈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전하의 </a:t>
            </a:r>
            <a:r>
              <a:rPr lang="en-US" altLang="ko-KR" dirty="0"/>
              <a:t>membrane potential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Na+</a:t>
            </a:r>
            <a:r>
              <a:rPr lang="ko-KR" altLang="en-US" dirty="0"/>
              <a:t>의 평형 전위차는 </a:t>
            </a:r>
            <a:r>
              <a:rPr lang="en-US" altLang="ko-KR" dirty="0"/>
              <a:t>-62mA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1A5959-D858-4FF0-A60A-84E374A70858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DEF1-22B0-DB97-A83F-03A034D1B02B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3F2C9-04B9-384D-3C54-748118A992EA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E69D9-75AB-6BB3-4154-13E9AD51EB82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9722-20E9-9A77-4989-EE6A4AAA46B5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014B-8529-7EB5-9C0F-3E29176343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8A8BA-3BB0-1212-D77C-58351879C79F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FB890C1-BC65-98C6-B096-E4BDA1B6C22D}"/>
              </a:ext>
            </a:extLst>
          </p:cNvPr>
          <p:cNvSpPr/>
          <p:nvPr/>
        </p:nvSpPr>
        <p:spPr>
          <a:xfrm flipH="1">
            <a:off x="6529199" y="4551155"/>
            <a:ext cx="960080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2317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en-US" altLang="ko-KR" dirty="0"/>
              <a:t>K+</a:t>
            </a:r>
            <a:r>
              <a:rPr lang="ko-KR" altLang="en-US" dirty="0"/>
              <a:t>와 </a:t>
            </a:r>
            <a:r>
              <a:rPr lang="en-US" altLang="ko-KR" dirty="0"/>
              <a:t>Na+</a:t>
            </a:r>
            <a:r>
              <a:rPr lang="ko-KR" altLang="en-US" dirty="0"/>
              <a:t>가 이동하면서 발생한 </a:t>
            </a:r>
            <a:r>
              <a:rPr lang="en-US" altLang="ko-KR" dirty="0"/>
              <a:t>membrane potential</a:t>
            </a:r>
            <a:r>
              <a:rPr lang="ko-KR" altLang="en-US" dirty="0"/>
              <a:t>이 </a:t>
            </a:r>
            <a:r>
              <a:rPr lang="en-US" altLang="ko-KR" dirty="0"/>
              <a:t>threshold voltage</a:t>
            </a:r>
            <a:r>
              <a:rPr lang="ko-KR" altLang="en-US" dirty="0"/>
              <a:t>를 넘으면</a:t>
            </a:r>
            <a:r>
              <a:rPr lang="en-US" altLang="ko-KR" dirty="0"/>
              <a:t>, </a:t>
            </a:r>
            <a:r>
              <a:rPr lang="ko-KR" altLang="en-US" dirty="0"/>
              <a:t>활동 전위 즉</a:t>
            </a:r>
            <a:r>
              <a:rPr lang="en-US" altLang="ko-KR" dirty="0"/>
              <a:t>, Action potential </a:t>
            </a:r>
            <a:br>
              <a:rPr lang="en-US" altLang="ko-KR" dirty="0"/>
            </a:br>
            <a:r>
              <a:rPr lang="ko-KR" altLang="en-US" dirty="0"/>
              <a:t>발생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1A5959-D858-4FF0-A60A-84E374A70858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DEF1-22B0-DB97-A83F-03A034D1B02B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3F2C9-04B9-384D-3C54-748118A992EA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E69D9-75AB-6BB3-4154-13E9AD51EB82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9722-20E9-9A77-4989-EE6A4AAA46B5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014B-8529-7EB5-9C0F-3E29176343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8A8BA-3BB0-1212-D77C-58351879C79F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FB890C1-BC65-98C6-B096-E4BDA1B6C22D}"/>
              </a:ext>
            </a:extLst>
          </p:cNvPr>
          <p:cNvSpPr/>
          <p:nvPr/>
        </p:nvSpPr>
        <p:spPr>
          <a:xfrm flipH="1">
            <a:off x="6529199" y="4551155"/>
            <a:ext cx="960080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5905BE4-1A51-179B-E545-635BC40DB98D}"/>
              </a:ext>
            </a:extLst>
          </p:cNvPr>
          <p:cNvSpPr/>
          <p:nvPr/>
        </p:nvSpPr>
        <p:spPr>
          <a:xfrm>
            <a:off x="6549543" y="2401409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81581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C6094-2A51-47D7-06B8-41F2B809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1F0B2E-CC9D-2774-845D-F67BEDE47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340768"/>
            <a:ext cx="4058216" cy="3553321"/>
          </a:xfrm>
        </p:spPr>
      </p:pic>
    </p:spTree>
    <p:extLst>
      <p:ext uri="{BB962C8B-B14F-4D97-AF65-F5344CB8AC3E}">
        <p14:creationId xmlns:p14="http://schemas.microsoft.com/office/powerpoint/2010/main" val="303322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CogSciIN-Neural-1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https://github.com/DevelopLee20/SNN/blob/master/notes/2-CogSciIN-Neural-1.md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Synapse Symposium </a:t>
            </a:r>
            <a:r>
              <a:rPr lang="en-US" altLang="ko-KR" dirty="0" err="1"/>
              <a:t>Youtube</a:t>
            </a:r>
            <a:r>
              <a:rPr lang="en-US" altLang="ko-KR" dirty="0"/>
              <a:t> - </a:t>
            </a:r>
            <a:r>
              <a:rPr lang="en-US" altLang="ko-KR" dirty="0" err="1"/>
              <a:t>CogSci:IN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https://www.youtube.com/watch?v=2X54S_760x0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  <a:endParaRPr lang="en-US" altLang="ko-KR" dirty="0"/>
          </a:p>
          <a:p>
            <a:r>
              <a:rPr lang="ko-KR" altLang="en-US" dirty="0"/>
              <a:t>신경전달물질과 막 전위 변화</a:t>
            </a:r>
            <a:endParaRPr lang="en-US" altLang="ko-KR" dirty="0"/>
          </a:p>
          <a:p>
            <a:r>
              <a:rPr lang="ko-KR" altLang="en-US" dirty="0"/>
              <a:t>활동 전위 발생 원리</a:t>
            </a:r>
            <a:endParaRPr lang="en-US" altLang="ko-KR" dirty="0"/>
          </a:p>
          <a:p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59724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F09887-D834-686C-CD16-8CA083C42385}"/>
              </a:ext>
            </a:extLst>
          </p:cNvPr>
          <p:cNvSpPr/>
          <p:nvPr/>
        </p:nvSpPr>
        <p:spPr>
          <a:xfrm>
            <a:off x="1103172" y="1052735"/>
            <a:ext cx="2388707" cy="1711067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C51C6-D5F7-9BE7-60A0-E0ACE3151512}"/>
              </a:ext>
            </a:extLst>
          </p:cNvPr>
          <p:cNvSpPr/>
          <p:nvPr/>
        </p:nvSpPr>
        <p:spPr>
          <a:xfrm>
            <a:off x="1236772" y="4627169"/>
            <a:ext cx="4392488" cy="46166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5005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F09887-D834-686C-CD16-8CA083C42385}"/>
              </a:ext>
            </a:extLst>
          </p:cNvPr>
          <p:cNvSpPr/>
          <p:nvPr/>
        </p:nvSpPr>
        <p:spPr>
          <a:xfrm>
            <a:off x="1403648" y="2420888"/>
            <a:ext cx="2388707" cy="1711067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C51C6-D5F7-9BE7-60A0-E0ACE3151512}"/>
              </a:ext>
            </a:extLst>
          </p:cNvPr>
          <p:cNvSpPr/>
          <p:nvPr/>
        </p:nvSpPr>
        <p:spPr>
          <a:xfrm>
            <a:off x="1236772" y="5152975"/>
            <a:ext cx="7295668" cy="46166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970971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F09887-D834-686C-CD16-8CA083C42385}"/>
              </a:ext>
            </a:extLst>
          </p:cNvPr>
          <p:cNvSpPr/>
          <p:nvPr/>
        </p:nvSpPr>
        <p:spPr>
          <a:xfrm>
            <a:off x="4918506" y="1628800"/>
            <a:ext cx="2388707" cy="1711067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C51C6-D5F7-9BE7-60A0-E0ACE3151512}"/>
              </a:ext>
            </a:extLst>
          </p:cNvPr>
          <p:cNvSpPr/>
          <p:nvPr/>
        </p:nvSpPr>
        <p:spPr>
          <a:xfrm>
            <a:off x="1236772" y="5648275"/>
            <a:ext cx="3335228" cy="46166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7653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4F07-69D5-51D6-2BBC-06BFF0D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신경전달물질과 막 전위 변화</a:t>
            </a:r>
          </a:p>
        </p:txBody>
      </p:sp>
    </p:spTree>
    <p:extLst>
      <p:ext uri="{BB962C8B-B14F-4D97-AF65-F5344CB8AC3E}">
        <p14:creationId xmlns:p14="http://schemas.microsoft.com/office/powerpoint/2010/main" val="358656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43514-FFA6-29B1-8D40-4042CE8F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91" y="1103313"/>
            <a:ext cx="4259684" cy="32188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5C4F07-69D5-51D6-2BBC-06BFF0D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신경전달물질과 막 전위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7E495-7425-63C4-5E1D-E7B98161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410336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Glutamine, Acetylcholine</a:t>
            </a:r>
          </a:p>
          <a:p>
            <a:pPr marL="0" indent="0">
              <a:buNone/>
            </a:pPr>
            <a:r>
              <a:rPr lang="en-US" altLang="ko-KR" sz="2400" dirty="0"/>
              <a:t>- Na+</a:t>
            </a:r>
            <a:r>
              <a:rPr lang="ko-KR" altLang="en-US" sz="2400" dirty="0"/>
              <a:t>를 세포막 안으로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EPSP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Membarne</a:t>
            </a:r>
            <a:r>
              <a:rPr lang="en-US" altLang="ko-KR" sz="2400" dirty="0"/>
              <a:t> potential</a:t>
            </a:r>
            <a:r>
              <a:rPr lang="ko-KR" altLang="en-US" sz="2400" dirty="0"/>
              <a:t>이 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임계를 넘으면 흥분을 발생</a:t>
            </a:r>
            <a:endParaRPr lang="en-US" altLang="ko-KR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3407C9-5772-A5D8-B265-8BF919684A61}"/>
              </a:ext>
            </a:extLst>
          </p:cNvPr>
          <p:cNvSpPr/>
          <p:nvPr/>
        </p:nvSpPr>
        <p:spPr>
          <a:xfrm>
            <a:off x="5364088" y="2564904"/>
            <a:ext cx="665186" cy="117001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0BD0155-EB46-BAB7-EBC2-23BF93C10443}"/>
              </a:ext>
            </a:extLst>
          </p:cNvPr>
          <p:cNvSpPr/>
          <p:nvPr/>
        </p:nvSpPr>
        <p:spPr>
          <a:xfrm>
            <a:off x="6098147" y="1471402"/>
            <a:ext cx="562085" cy="109350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335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43514-FFA6-29B1-8D40-4042CE8F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8" y="1052513"/>
            <a:ext cx="4193104" cy="3168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5C4F07-69D5-51D6-2BBC-06BFF0D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신경전달물질과 막 전위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7E495-7425-63C4-5E1D-E7B98161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4103365" cy="52720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GABA</a:t>
            </a:r>
          </a:p>
          <a:p>
            <a:pPr marL="0" indent="0">
              <a:buNone/>
            </a:pPr>
            <a:r>
              <a:rPr lang="en-US" altLang="ko-KR" dirty="0"/>
              <a:t>- Cl-</a:t>
            </a:r>
            <a:r>
              <a:rPr lang="ko-KR" altLang="en-US" dirty="0"/>
              <a:t> 를 세포막 안으로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IPSP</a:t>
            </a:r>
          </a:p>
          <a:p>
            <a:pPr marL="0" indent="0">
              <a:buNone/>
            </a:pPr>
            <a:r>
              <a:rPr lang="en-US" altLang="ko-KR" dirty="0"/>
              <a:t>- membrane potential  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감소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6DB1D83-A9D5-BA1B-F23B-F990AE15FE4C}"/>
              </a:ext>
            </a:extLst>
          </p:cNvPr>
          <p:cNvSpPr/>
          <p:nvPr/>
        </p:nvSpPr>
        <p:spPr>
          <a:xfrm>
            <a:off x="6589967" y="1362800"/>
            <a:ext cx="358297" cy="55403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EC3AFB-F7F4-83E7-1F43-1E868E92927C}"/>
              </a:ext>
            </a:extLst>
          </p:cNvPr>
          <p:cNvSpPr/>
          <p:nvPr/>
        </p:nvSpPr>
        <p:spPr>
          <a:xfrm>
            <a:off x="8115973" y="1398804"/>
            <a:ext cx="756999" cy="936104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341805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11096</TotalTime>
  <Words>501</Words>
  <Application>Microsoft Office PowerPoint</Application>
  <PresentationFormat>화면 슬라이드 쇼(4:3)</PresentationFormat>
  <Paragraphs>132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-apple-system</vt:lpstr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SNN CogSciIN-Neural-1</vt:lpstr>
      <vt:lpstr>목차</vt:lpstr>
      <vt:lpstr>뉴런의 생김새 3 부분</vt:lpstr>
      <vt:lpstr>뉴런의 생김새 3 부분</vt:lpstr>
      <vt:lpstr>뉴런의 생김새 3 부분</vt:lpstr>
      <vt:lpstr>뉴런의 생김새 3 부분</vt:lpstr>
      <vt:lpstr>신경전달물질과 막 전위 변화</vt:lpstr>
      <vt:lpstr>신경전달물질과 막 전위 변화</vt:lpstr>
      <vt:lpstr>신경전달물질과 막 전위 변화</vt:lpstr>
      <vt:lpstr>활동 전위 발생 원리</vt:lpstr>
      <vt:lpstr>활동 전위 발생 원리</vt:lpstr>
      <vt:lpstr>활동 전위 발생 원리</vt:lpstr>
      <vt:lpstr>활동 전위 발생 원리</vt:lpstr>
      <vt:lpstr>영단어 정리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771</cp:revision>
  <cp:lastPrinted>2016-11-01T07:29:09Z</cp:lastPrinted>
  <dcterms:created xsi:type="dcterms:W3CDTF">2013-09-09T21:16:08Z</dcterms:created>
  <dcterms:modified xsi:type="dcterms:W3CDTF">2024-01-08T04:45:40Z</dcterms:modified>
</cp:coreProperties>
</file>