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0"/>
  </p:notesMasterIdLst>
  <p:sldIdLst>
    <p:sldId id="256" r:id="rId2"/>
    <p:sldId id="270" r:id="rId3"/>
    <p:sldId id="271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63" r:id="rId17"/>
    <p:sldId id="286" r:id="rId18"/>
    <p:sldId id="257" r:id="rId1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73641" autoAdjust="0"/>
  </p:normalViewPr>
  <p:slideViewPr>
    <p:cSldViewPr>
      <p:cViewPr varScale="1">
        <p:scale>
          <a:sx n="83" d="100"/>
          <a:sy n="83" d="100"/>
        </p:scale>
        <p:origin x="21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81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수치 적분 방법을 명시적으로 정의하는 메소드 속성</a:t>
            </a:r>
            <a:r>
              <a:rPr lang="en-US" altLang="ko-KR" dirty="0"/>
              <a:t>, </a:t>
            </a:r>
            <a:r>
              <a:rPr lang="ko-KR" altLang="en-US" dirty="0" err="1"/>
              <a:t>이그젝트는</a:t>
            </a:r>
            <a:r>
              <a:rPr lang="ko-KR" altLang="en-US" dirty="0"/>
              <a:t> 미분방정식의 해를 정확하게 풀이하겠다는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37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콘다</a:t>
            </a:r>
            <a:r>
              <a:rPr lang="ko-KR" altLang="en-US" dirty="0"/>
              <a:t> </a:t>
            </a:r>
            <a:r>
              <a:rPr lang="ko-KR" altLang="en-US" dirty="0" err="1"/>
              <a:t>폴지</a:t>
            </a:r>
            <a:r>
              <a:rPr lang="en-US" altLang="ko-KR" dirty="0"/>
              <a:t>, </a:t>
            </a:r>
            <a:r>
              <a:rPr lang="ko-KR" altLang="en-US" dirty="0" err="1"/>
              <a:t>콘다</a:t>
            </a:r>
            <a:r>
              <a:rPr lang="ko-KR" altLang="en-US" dirty="0"/>
              <a:t> 채널</a:t>
            </a:r>
            <a:r>
              <a:rPr lang="en-US" altLang="ko-KR" dirty="0"/>
              <a:t>, </a:t>
            </a:r>
            <a:r>
              <a:rPr lang="ko-KR" altLang="en-US" dirty="0"/>
              <a:t>패키지 자동 설치를 위한 채널이다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30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임포트</a:t>
            </a:r>
            <a:r>
              <a:rPr lang="ko-KR" altLang="en-US" dirty="0"/>
              <a:t> 하는 것</a:t>
            </a:r>
            <a:endParaRPr lang="en-US" altLang="ko-KR" dirty="0"/>
          </a:p>
          <a:p>
            <a:r>
              <a:rPr lang="ko-KR" altLang="en-US" dirty="0" err="1"/>
              <a:t>맵플롯라이브러리</a:t>
            </a:r>
            <a:r>
              <a:rPr lang="ko-KR" altLang="en-US" dirty="0"/>
              <a:t> 인라인 추가</a:t>
            </a:r>
            <a:endParaRPr lang="en-US" altLang="ko-KR" dirty="0"/>
          </a:p>
          <a:p>
            <a:r>
              <a:rPr lang="ko-KR" altLang="en-US" dirty="0"/>
              <a:t>하지만 안되는 문제 발생 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5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브라이어는</a:t>
            </a:r>
            <a:r>
              <a:rPr lang="ko-KR" altLang="en-US" dirty="0"/>
              <a:t> 유닛 시스템을 지원하는데</a:t>
            </a:r>
            <a:r>
              <a:rPr lang="en-US" altLang="ko-KR" dirty="0"/>
              <a:t>, SNN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뇌과학</a:t>
            </a:r>
            <a:r>
              <a:rPr lang="ko-KR" altLang="en-US" dirty="0"/>
              <a:t> 상에서 사용되는 단위와 계산을 지원함</a:t>
            </a:r>
            <a:endParaRPr lang="en-US" altLang="ko-KR" dirty="0"/>
          </a:p>
          <a:p>
            <a:r>
              <a:rPr lang="ko-KR" altLang="en-US" dirty="0"/>
              <a:t>실제 단위처럼 표현됨</a:t>
            </a:r>
            <a:r>
              <a:rPr lang="en-US" altLang="ko-KR" dirty="0"/>
              <a:t>, </a:t>
            </a:r>
            <a:r>
              <a:rPr lang="ko-KR" altLang="en-US" dirty="0"/>
              <a:t>실제 출력임</a:t>
            </a:r>
            <a:r>
              <a:rPr lang="en-US" altLang="ko-KR" dirty="0"/>
              <a:t>, </a:t>
            </a:r>
            <a:r>
              <a:rPr lang="ko-KR" altLang="en-US" dirty="0"/>
              <a:t>단위를 읽기 편하다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6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수식에 대한 연산도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. </a:t>
            </a:r>
            <a:r>
              <a:rPr lang="ko-KR" altLang="en-US" dirty="0"/>
              <a:t>차원</a:t>
            </a:r>
            <a:r>
              <a:rPr lang="en-US" altLang="ko-KR" dirty="0"/>
              <a:t>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단위가 맞아야 하며</a:t>
            </a:r>
            <a:r>
              <a:rPr lang="en-US" altLang="ko-KR" dirty="0"/>
              <a:t>, </a:t>
            </a:r>
            <a:r>
              <a:rPr lang="ko-KR" altLang="en-US" dirty="0"/>
              <a:t>맞지 않을 경우 </a:t>
            </a:r>
            <a:r>
              <a:rPr lang="ko-KR" altLang="en-US" dirty="0" err="1"/>
              <a:t>디멘션</a:t>
            </a:r>
            <a:r>
              <a:rPr lang="ko-KR" altLang="en-US" dirty="0"/>
              <a:t> 미스테이크 에러가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공식 </a:t>
            </a:r>
            <a:r>
              <a:rPr lang="ko-KR" altLang="en-US" dirty="0" err="1"/>
              <a:t>튜토리얼에</a:t>
            </a:r>
            <a:r>
              <a:rPr lang="ko-KR" altLang="en-US" dirty="0"/>
              <a:t> 따르면 버그로 인해서 </a:t>
            </a:r>
            <a:r>
              <a:rPr lang="ko-KR" altLang="en-US" dirty="0" err="1"/>
              <a:t>디멘션</a:t>
            </a:r>
            <a:r>
              <a:rPr lang="ko-KR" altLang="en-US" dirty="0"/>
              <a:t> 미스테이크 에러가 발생할 수도 있지만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ko-KR" altLang="en-US" dirty="0" err="1"/>
              <a:t>스택트레이스를</a:t>
            </a:r>
            <a:r>
              <a:rPr lang="ko-KR" altLang="en-US" dirty="0"/>
              <a:t> 따라가면 단위가 맞지 않을 가능성이 높다고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2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미분 방정식 시스템을 이용하며</a:t>
            </a:r>
            <a:r>
              <a:rPr lang="en-US" altLang="ko-KR" dirty="0"/>
              <a:t>, </a:t>
            </a:r>
            <a:r>
              <a:rPr lang="ko-KR" altLang="en-US" dirty="0"/>
              <a:t>미분 방정식을 필수로 넣어주어야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뉴런그룹이라는 클래스를 사용해 뉴런의 집단을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1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미분방정식을 넣지 않았을 때에도 </a:t>
            </a:r>
            <a:r>
              <a:rPr lang="ko-KR" altLang="en-US" dirty="0" err="1"/>
              <a:t>디멘션미스테이크</a:t>
            </a:r>
            <a:r>
              <a:rPr lang="ko-KR" altLang="en-US" dirty="0"/>
              <a:t> 에러를 발생시킵니다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6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뉴럴그룹의</a:t>
            </a:r>
            <a:r>
              <a:rPr lang="ko-KR" altLang="en-US" dirty="0"/>
              <a:t> 메소드 속성이 있는데</a:t>
            </a:r>
            <a:r>
              <a:rPr lang="en-US" altLang="ko-KR" dirty="0"/>
              <a:t>, </a:t>
            </a:r>
            <a:r>
              <a:rPr lang="ko-KR" altLang="en-US" dirty="0"/>
              <a:t>수치 적분 방법을 작성하는 부분이다</a:t>
            </a:r>
            <a:r>
              <a:rPr lang="en-US" altLang="ko-KR" dirty="0"/>
              <a:t>. </a:t>
            </a:r>
            <a:r>
              <a:rPr lang="ko-KR" altLang="en-US" dirty="0"/>
              <a:t>이 부분을 명시적으로 작성하지 않았을 때 </a:t>
            </a:r>
            <a:r>
              <a:rPr lang="en-US" altLang="ko-KR" dirty="0"/>
              <a:t>INFO </a:t>
            </a:r>
            <a:r>
              <a:rPr lang="ko-KR" altLang="en-US" dirty="0"/>
              <a:t>경고문이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29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간단한 뉴런 모델 실행 결과 계산된 </a:t>
            </a:r>
            <a:r>
              <a:rPr lang="en-US" altLang="ko-KR" dirty="0"/>
              <a:t>v, </a:t>
            </a:r>
            <a:r>
              <a:rPr lang="ko-KR" altLang="en-US" dirty="0"/>
              <a:t>즉 </a:t>
            </a:r>
            <a:r>
              <a:rPr lang="ko-KR" altLang="en-US" dirty="0" err="1"/>
              <a:t>막전위</a:t>
            </a:r>
            <a:r>
              <a:rPr lang="ko-KR" altLang="en-US" dirty="0"/>
              <a:t> 값이 직접 계산한 </a:t>
            </a:r>
            <a:r>
              <a:rPr lang="ko-KR" altLang="en-US" dirty="0" err="1"/>
              <a:t>막전위</a:t>
            </a:r>
            <a:r>
              <a:rPr lang="ko-KR" altLang="en-US" dirty="0"/>
              <a:t> 값과 같은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notes/3-Brian2-1.md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ian2.readthedocs.io/en/stable/resources/tutorials/1-intro-to-brian-neuron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Brian2 Chapter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24.01.22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2A40-D9E5-8CB7-9F22-49CA7BE6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간단한 뉴런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9A3513-95B7-1AFB-D1C0-E084685F4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650" y="1124744"/>
            <a:ext cx="7678222" cy="472505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0B082F-2618-BE0E-E2EF-EF343634DB01}"/>
              </a:ext>
            </a:extLst>
          </p:cNvPr>
          <p:cNvSpPr/>
          <p:nvPr/>
        </p:nvSpPr>
        <p:spPr>
          <a:xfrm>
            <a:off x="1666298" y="3058119"/>
            <a:ext cx="1481205" cy="1991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F63B23-B208-7FC5-C4D6-80C7D47E22F5}"/>
              </a:ext>
            </a:extLst>
          </p:cNvPr>
          <p:cNvSpPr/>
          <p:nvPr/>
        </p:nvSpPr>
        <p:spPr>
          <a:xfrm>
            <a:off x="2555776" y="5095934"/>
            <a:ext cx="1481205" cy="1991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87153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2A40-D9E5-8CB7-9F22-49CA7BE6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간단한 뉴런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708FE4-4ABD-90DA-8DFF-C4BA34D78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5775" y="2078607"/>
            <a:ext cx="7697274" cy="321989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8EE985-3366-A703-BD28-299FDEF76AA2}"/>
              </a:ext>
            </a:extLst>
          </p:cNvPr>
          <p:cNvSpPr/>
          <p:nvPr/>
        </p:nvSpPr>
        <p:spPr>
          <a:xfrm>
            <a:off x="2927102" y="2649541"/>
            <a:ext cx="1112851" cy="181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BBC95-24F5-A774-EFE7-BFFA211C6EA5}"/>
              </a:ext>
            </a:extLst>
          </p:cNvPr>
          <p:cNvSpPr txBox="1"/>
          <p:nvPr/>
        </p:nvSpPr>
        <p:spPr>
          <a:xfrm>
            <a:off x="3203848" y="2133242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수치 적분 방법 정의</a:t>
            </a:r>
          </a:p>
        </p:txBody>
      </p:sp>
    </p:spTree>
    <p:extLst>
      <p:ext uri="{BB962C8B-B14F-4D97-AF65-F5344CB8AC3E}">
        <p14:creationId xmlns:p14="http://schemas.microsoft.com/office/powerpoint/2010/main" val="78649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2A40-D9E5-8CB7-9F22-49CA7BE6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간단한 뉴런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88B1D7-B004-F08A-A500-0D78C58DF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196752"/>
            <a:ext cx="7783011" cy="4220164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7C7EC19-8C20-9E67-6050-45DFD542F7C9}"/>
              </a:ext>
            </a:extLst>
          </p:cNvPr>
          <p:cNvSpPr/>
          <p:nvPr/>
        </p:nvSpPr>
        <p:spPr>
          <a:xfrm>
            <a:off x="1588765" y="2320303"/>
            <a:ext cx="2385497" cy="1991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68036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6C283-CC80-A619-6B31-2E17B38A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모델에 스파이크 동작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586583-EE2A-D204-1F59-3AEE2E41D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052736"/>
            <a:ext cx="5891484" cy="527208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BC007F-753C-FA86-B6E7-952013EB02E6}"/>
              </a:ext>
            </a:extLst>
          </p:cNvPr>
          <p:cNvSpPr/>
          <p:nvPr/>
        </p:nvSpPr>
        <p:spPr>
          <a:xfrm>
            <a:off x="2394982" y="2429360"/>
            <a:ext cx="1011683" cy="1991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68012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B1E9-5634-8DFB-2938-6F5E9738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모델에 </a:t>
            </a:r>
            <a:r>
              <a:rPr lang="ko-KR" altLang="en-US" dirty="0" err="1"/>
              <a:t>휴식기</a:t>
            </a:r>
            <a:r>
              <a:rPr lang="ko-KR" altLang="en-US" dirty="0"/>
              <a:t>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273215-A769-ABD9-4259-DDC5989DF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124744"/>
            <a:ext cx="7706801" cy="4067743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B65C589-B81B-9CC3-C0DD-E633EC35FEFF}"/>
              </a:ext>
            </a:extLst>
          </p:cNvPr>
          <p:cNvSpPr/>
          <p:nvPr/>
        </p:nvSpPr>
        <p:spPr>
          <a:xfrm>
            <a:off x="5181620" y="2047563"/>
            <a:ext cx="1224136" cy="1991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66D2D2-4593-AC25-F12A-25D3B8588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12316"/>
            <a:ext cx="3024336" cy="20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91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B1E9-5634-8DFB-2938-6F5E9738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모델에 </a:t>
            </a:r>
            <a:r>
              <a:rPr lang="ko-KR" altLang="en-US" dirty="0" err="1"/>
              <a:t>휴식기</a:t>
            </a:r>
            <a:r>
              <a:rPr lang="ko-KR" altLang="en-US" dirty="0"/>
              <a:t> 추가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054EE18-BD32-63B6-D3CE-FCAEC7FA4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10" y="1047417"/>
            <a:ext cx="7783011" cy="4763165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5D17A58-7CC6-FAEF-53FF-8471F8DF70CF}"/>
              </a:ext>
            </a:extLst>
          </p:cNvPr>
          <p:cNvSpPr/>
          <p:nvPr/>
        </p:nvSpPr>
        <p:spPr>
          <a:xfrm>
            <a:off x="2555776" y="1988840"/>
            <a:ext cx="1481205" cy="1991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C7AB2F-1307-59CE-B4CB-BE24B88EA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8762"/>
            <a:ext cx="3028578" cy="205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39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내 </a:t>
            </a:r>
            <a:r>
              <a:rPr lang="en-US" altLang="ko-KR" sz="2400" dirty="0"/>
              <a:t>SNN Brian2 </a:t>
            </a:r>
            <a:r>
              <a:rPr lang="ko-KR" altLang="en-US" sz="2400" dirty="0"/>
              <a:t>참고자료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https://github.com/DevelopLee20/SNN/blob/master/notes/3-Brian2-1.md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Brian2 Tutorial</a:t>
            </a:r>
            <a:br>
              <a:rPr lang="en-US" altLang="ko-KR" sz="2400" dirty="0"/>
            </a:br>
            <a:r>
              <a:rPr lang="en-US" altLang="ko-KR" sz="2400" dirty="0">
                <a:hlinkClick r:id="rId4"/>
              </a:rPr>
              <a:t>https://brian2.readthedocs.io/en/stable/resources/tutorials/1-intro-to-brian-neurons.html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2A4C3-E38B-C210-356E-DFB4092C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3C2DE-55B4-2FA6-1910-F769610B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뉴런이 아닌 다중 뉴런 모델 구현 방법 </a:t>
            </a:r>
            <a:br>
              <a:rPr lang="en-US" altLang="ko-KR" dirty="0"/>
            </a:br>
            <a:r>
              <a:rPr lang="ko-KR" altLang="en-US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212816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22871-35C2-5468-6852-2EA8467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3146A-6534-F7A5-6FB9-CC1B91FD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종속성 추가</a:t>
            </a:r>
            <a:endParaRPr lang="en-US" altLang="ko-KR" dirty="0"/>
          </a:p>
          <a:p>
            <a:r>
              <a:rPr lang="en-US" altLang="ko-KR" dirty="0"/>
              <a:t>Brian2 </a:t>
            </a:r>
            <a:r>
              <a:rPr lang="ko-KR" altLang="en-US" dirty="0"/>
              <a:t>유닛 시스템</a:t>
            </a:r>
            <a:endParaRPr lang="en-US" altLang="ko-KR" dirty="0"/>
          </a:p>
          <a:p>
            <a:r>
              <a:rPr lang="en-US" altLang="ko-KR" dirty="0"/>
              <a:t>Brian2 </a:t>
            </a:r>
            <a:r>
              <a:rPr lang="ko-KR" altLang="en-US" dirty="0"/>
              <a:t>유닛 간 계산</a:t>
            </a:r>
          </a:p>
          <a:p>
            <a:r>
              <a:rPr lang="en-US" altLang="ko-KR" dirty="0"/>
              <a:t>Brian2 </a:t>
            </a:r>
            <a:r>
              <a:rPr lang="ko-KR" altLang="en-US" dirty="0"/>
              <a:t>간단한 뉴런 모델</a:t>
            </a:r>
            <a:endParaRPr lang="en-US" altLang="ko-KR" dirty="0"/>
          </a:p>
          <a:p>
            <a:r>
              <a:rPr lang="en-US" altLang="ko-KR" dirty="0"/>
              <a:t>Brian2 </a:t>
            </a:r>
            <a:r>
              <a:rPr lang="ko-KR" altLang="en-US" dirty="0"/>
              <a:t>모델에 스파이크 동작 추가</a:t>
            </a:r>
            <a:endParaRPr lang="en-US" altLang="ko-KR" dirty="0"/>
          </a:p>
          <a:p>
            <a:r>
              <a:rPr lang="en-US" altLang="ko-KR" dirty="0"/>
              <a:t>Brian2 </a:t>
            </a:r>
            <a:r>
              <a:rPr lang="ko-KR" altLang="en-US" dirty="0"/>
              <a:t>모델에 </a:t>
            </a:r>
            <a:r>
              <a:rPr lang="ko-KR" altLang="en-US" dirty="0" err="1"/>
              <a:t>휴식기</a:t>
            </a:r>
            <a:r>
              <a:rPr lang="ko-KR" altLang="en-US" dirty="0"/>
              <a:t> 추가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74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1361D-C876-E5D4-57F3-3704E2AF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BD805C-E4BA-B8E7-C403-38D45ED38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650" y="1071233"/>
            <a:ext cx="7859222" cy="4715533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3EFF037-D85E-DBDF-0B6F-EF6F07119918}"/>
              </a:ext>
            </a:extLst>
          </p:cNvPr>
          <p:cNvSpPr/>
          <p:nvPr/>
        </p:nvSpPr>
        <p:spPr>
          <a:xfrm>
            <a:off x="1187624" y="5534093"/>
            <a:ext cx="1224136" cy="1991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06943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3128E-1586-A2D3-A5A9-FB20C895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종속성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DADAB1-4694-E99E-EAFD-51F5B1A1B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1798" y="1190313"/>
            <a:ext cx="7735380" cy="22386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0180F2-3DC2-D8C8-44FE-487DBF7BF28F}"/>
              </a:ext>
            </a:extLst>
          </p:cNvPr>
          <p:cNvSpPr txBox="1"/>
          <p:nvPr/>
        </p:nvSpPr>
        <p:spPr>
          <a:xfrm>
            <a:off x="755650" y="3752607"/>
            <a:ext cx="7494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내장된 그래프 출력 라이브러리를 사용하는데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로컬 주피터 상에서 그래프가 출력되지 않는 문제 발생</a:t>
            </a:r>
          </a:p>
        </p:txBody>
      </p:sp>
    </p:spTree>
    <p:extLst>
      <p:ext uri="{BB962C8B-B14F-4D97-AF65-F5344CB8AC3E}">
        <p14:creationId xmlns:p14="http://schemas.microsoft.com/office/powerpoint/2010/main" val="42014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15781-7900-70B4-E544-63517C38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유닛 시스템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6631D2-65C8-0318-3786-097C745F9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650" y="1052736"/>
            <a:ext cx="5691379" cy="5272087"/>
          </a:xfrm>
        </p:spPr>
      </p:pic>
    </p:spTree>
    <p:extLst>
      <p:ext uri="{BB962C8B-B14F-4D97-AF65-F5344CB8AC3E}">
        <p14:creationId xmlns:p14="http://schemas.microsoft.com/office/powerpoint/2010/main" val="180525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93BFD-1271-C46F-F729-154BE8DC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유닛간 계산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26889A-AAAE-2754-0EBF-AD534EB13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650" y="1124744"/>
            <a:ext cx="7802064" cy="4820323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68BACD1-A338-5148-3658-4C9CBF2FC34C}"/>
              </a:ext>
            </a:extLst>
          </p:cNvPr>
          <p:cNvSpPr/>
          <p:nvPr/>
        </p:nvSpPr>
        <p:spPr>
          <a:xfrm>
            <a:off x="2860586" y="5415245"/>
            <a:ext cx="1694636" cy="17399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40321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2A40-D9E5-8CB7-9F22-49CA7BE6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간단한 뉴런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325CBE-EB21-A02D-B9DD-0C8046939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650" y="1052736"/>
            <a:ext cx="7773485" cy="371526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A00D85-E109-35E8-F0D0-4BB7D0E00D5F}"/>
              </a:ext>
            </a:extLst>
          </p:cNvPr>
          <p:cNvSpPr/>
          <p:nvPr/>
        </p:nvSpPr>
        <p:spPr>
          <a:xfrm>
            <a:off x="1998180" y="4525898"/>
            <a:ext cx="1709723" cy="1992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35674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2A40-D9E5-8CB7-9F22-49CA7BE6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간단한 뉴런 모델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5D76089-0759-FB5D-75DA-65CB6FBA3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650" y="1124744"/>
            <a:ext cx="7830643" cy="1933845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42C18E-4954-FE71-1F40-601E93E06941}"/>
              </a:ext>
            </a:extLst>
          </p:cNvPr>
          <p:cNvSpPr/>
          <p:nvPr/>
        </p:nvSpPr>
        <p:spPr>
          <a:xfrm>
            <a:off x="4530343" y="2598460"/>
            <a:ext cx="1629326" cy="1991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55075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2A40-D9E5-8CB7-9F22-49CA7BE6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Brian2 </a:t>
            </a:r>
            <a:r>
              <a:rPr lang="ko-KR" altLang="en-US" dirty="0"/>
              <a:t>간단한 뉴런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C26038-B448-F182-01A9-D25CC4CCD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650" y="1052736"/>
            <a:ext cx="7725853" cy="2476846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1F98A9-1934-E742-6F14-3A7FE4036085}"/>
              </a:ext>
            </a:extLst>
          </p:cNvPr>
          <p:cNvSpPr/>
          <p:nvPr/>
        </p:nvSpPr>
        <p:spPr>
          <a:xfrm>
            <a:off x="971600" y="2564904"/>
            <a:ext cx="360040" cy="21602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01BC3-0E41-1714-B248-C4FFB23A036C}"/>
              </a:ext>
            </a:extLst>
          </p:cNvPr>
          <p:cNvSpPr/>
          <p:nvPr/>
        </p:nvSpPr>
        <p:spPr>
          <a:xfrm>
            <a:off x="1686183" y="3274631"/>
            <a:ext cx="1497995" cy="19631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8728542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11170</TotalTime>
  <Words>357</Words>
  <Application>Microsoft Office PowerPoint</Application>
  <PresentationFormat>화면 슬라이드 쇼(4:3)</PresentationFormat>
  <Paragraphs>66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Brian2 Chapter 1</vt:lpstr>
      <vt:lpstr>목차</vt:lpstr>
      <vt:lpstr>Brian2 설치</vt:lpstr>
      <vt:lpstr>종속성 추가</vt:lpstr>
      <vt:lpstr>Brian2 유닛 시스템</vt:lpstr>
      <vt:lpstr>Brian2 유닛간 계산</vt:lpstr>
      <vt:lpstr>Brian2 간단한 뉴런 모델</vt:lpstr>
      <vt:lpstr>Brian2 간단한 뉴런 모델</vt:lpstr>
      <vt:lpstr>Brian2 간단한 뉴런 모델</vt:lpstr>
      <vt:lpstr>Brian2 간단한 뉴런 모델</vt:lpstr>
      <vt:lpstr>Brian2 간단한 뉴런 모델</vt:lpstr>
      <vt:lpstr>Brian2 간단한 뉴런 모델</vt:lpstr>
      <vt:lpstr>Brian2 모델에 스파이크 동작 추가</vt:lpstr>
      <vt:lpstr>Brian2 모델에 휴식기 추가</vt:lpstr>
      <vt:lpstr>Brian2 모델에 휴식기 추가</vt:lpstr>
      <vt:lpstr>자료</vt:lpstr>
      <vt:lpstr>다음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인규 이</cp:lastModifiedBy>
  <cp:revision>825</cp:revision>
  <cp:lastPrinted>2016-11-01T07:29:09Z</cp:lastPrinted>
  <dcterms:created xsi:type="dcterms:W3CDTF">2013-09-09T21:16:08Z</dcterms:created>
  <dcterms:modified xsi:type="dcterms:W3CDTF">2024-01-22T01:38:05Z</dcterms:modified>
</cp:coreProperties>
</file>