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256" r:id="rId2"/>
    <p:sldId id="270" r:id="rId3"/>
    <p:sldId id="293" r:id="rId4"/>
    <p:sldId id="287" r:id="rId5"/>
    <p:sldId id="288" r:id="rId6"/>
    <p:sldId id="289" r:id="rId7"/>
    <p:sldId id="294" r:id="rId8"/>
    <p:sldId id="290" r:id="rId9"/>
    <p:sldId id="291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3" r:id="rId24"/>
    <p:sldId id="286" r:id="rId25"/>
    <p:sldId id="257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3617" autoAdjust="0"/>
  </p:normalViewPr>
  <p:slideViewPr>
    <p:cSldViewPr>
      <p:cViewPr varScale="1">
        <p:scale>
          <a:sx n="113" d="100"/>
          <a:sy n="113" d="100"/>
        </p:scale>
        <p:origin x="13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같이 저번 세미나때 잘못 이해한 내화성에 대해 간단히 짚고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다중 뉴런 생성</a:t>
            </a:r>
            <a:r>
              <a:rPr lang="en-US" altLang="ko-KR" dirty="0"/>
              <a:t>, </a:t>
            </a:r>
            <a:r>
              <a:rPr lang="ko-KR" altLang="en-US" dirty="0"/>
              <a:t>다중 뉴런의 시냅스 연결</a:t>
            </a:r>
            <a:r>
              <a:rPr lang="en-US" altLang="ko-KR" dirty="0"/>
              <a:t>, </a:t>
            </a:r>
            <a:r>
              <a:rPr lang="ko-KR" altLang="en-US" dirty="0"/>
              <a:t>복잡한 시냅스 연결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notes/4-Brian2-2.md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an2.readthedocs.io/en/stable/resources/tutorials/2-intro-to-brian-synapse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Brian2 Chapter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24.01.29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E170-600D-D68A-3854-37C859E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뉴런별</a:t>
            </a:r>
            <a:r>
              <a:rPr lang="ko-KR" altLang="en-US" dirty="0"/>
              <a:t> 매개변수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3E3D0-A830-9161-CF95-2F8FBF7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뉴런별로 매개변수를 지정한다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9B368-6F66-9D4B-23AE-CE0D271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43626"/>
            <a:ext cx="5595269" cy="5055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995FB7-1AD5-A039-9E40-7C17D73B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3086052"/>
            <a:ext cx="1981477" cy="6858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76EED87-2805-BEDD-585D-D7469BAEFCD0}"/>
              </a:ext>
            </a:extLst>
          </p:cNvPr>
          <p:cNvSpPr/>
          <p:nvPr/>
        </p:nvSpPr>
        <p:spPr>
          <a:xfrm>
            <a:off x="828675" y="4437112"/>
            <a:ext cx="2375173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990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5AB3-9AA1-FC31-5CDD-A0AFFA93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스파이크 발생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642F-FB48-E1A3-788A-37C77265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그림</a:t>
            </a:r>
            <a:r>
              <a:rPr lang="en-US" altLang="ko-KR" dirty="0"/>
              <a:t>:</a:t>
            </a:r>
            <a:r>
              <a:rPr lang="ko-KR" altLang="en-US" dirty="0"/>
              <a:t> 각 뉴런의 스파이크 발생 여부</a:t>
            </a:r>
            <a:endParaRPr lang="en-US" altLang="ko-KR" dirty="0"/>
          </a:p>
          <a:p>
            <a:r>
              <a:rPr lang="ko-KR" altLang="en-US" dirty="0"/>
              <a:t>두번째 그림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v0</a:t>
            </a:r>
            <a:r>
              <a:rPr lang="ko-KR" altLang="en-US" dirty="0"/>
              <a:t>에 따른 스파이크 발생 비율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F06F7-10BA-C0D7-A79B-95986731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12280"/>
            <a:ext cx="7998151" cy="2952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995C41-9C25-1883-C422-028F3626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5164831"/>
            <a:ext cx="2657846" cy="37152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AE50F-E16A-97CD-1A08-B6F7848D73AC}"/>
              </a:ext>
            </a:extLst>
          </p:cNvPr>
          <p:cNvSpPr txBox="1"/>
          <p:nvPr/>
        </p:nvSpPr>
        <p:spPr>
          <a:xfrm>
            <a:off x="3336036" y="5577224"/>
            <a:ext cx="4685898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N</a:t>
            </a:r>
            <a:r>
              <a:rPr lang="ko-KR" altLang="en-US" sz="1800" dirty="0"/>
              <a:t>이 증가할수록 </a:t>
            </a:r>
            <a:r>
              <a:rPr lang="en-US" altLang="ko-KR" sz="1800" dirty="0"/>
              <a:t>v0</a:t>
            </a:r>
            <a:r>
              <a:rPr lang="ko-KR" altLang="en-US" sz="1800" dirty="0"/>
              <a:t>는 커진다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따라서 점차 스파이크 발생 비율이 높아진다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807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간단한 시냅스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C72D-4565-75B7-92DB-97EFA449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간단함 </a:t>
            </a:r>
            <a:r>
              <a:rPr lang="en-US" altLang="ko-KR" dirty="0"/>
              <a:t>LIF </a:t>
            </a:r>
            <a:r>
              <a:rPr lang="ko-KR" altLang="en-US" dirty="0"/>
              <a:t>뉴런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F23A3-3D53-2764-0623-E4D19A51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뉴런을 생성 후 두 뉴런을 연결한다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7A55A-E3E9-A53D-8A7D-34FFE906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75279"/>
            <a:ext cx="5458871" cy="50239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28B29F-8798-EE7F-8D10-5A0E2DFFA18C}"/>
              </a:ext>
            </a:extLst>
          </p:cNvPr>
          <p:cNvSpPr/>
          <p:nvPr/>
        </p:nvSpPr>
        <p:spPr>
          <a:xfrm>
            <a:off x="828674" y="3179420"/>
            <a:ext cx="4823445" cy="7078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6E195A-F3F6-5D81-47BA-4D7B30BA1F94}"/>
              </a:ext>
            </a:extLst>
          </p:cNvPr>
          <p:cNvSpPr/>
          <p:nvPr/>
        </p:nvSpPr>
        <p:spPr>
          <a:xfrm>
            <a:off x="828674" y="4010588"/>
            <a:ext cx="5458871" cy="7078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9100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255E6-E2DD-CDDE-E56D-6E5225EA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시냅스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60444-029A-9940-C840-8719B950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뉴런</a:t>
            </a:r>
            <a:r>
              <a:rPr lang="en-US" altLang="ko-KR" dirty="0"/>
              <a:t>0 </a:t>
            </a:r>
            <a:r>
              <a:rPr lang="ko-KR" altLang="en-US" dirty="0"/>
              <a:t>스파이크 발생</a:t>
            </a:r>
            <a:r>
              <a:rPr lang="en-US" altLang="ko-KR" dirty="0"/>
              <a:t> -&gt; </a:t>
            </a:r>
            <a:r>
              <a:rPr lang="ko-KR" altLang="en-US" dirty="0"/>
              <a:t>뉴런</a:t>
            </a:r>
            <a:r>
              <a:rPr lang="en-US" altLang="ko-KR" dirty="0"/>
              <a:t>1</a:t>
            </a:r>
            <a:r>
              <a:rPr lang="ko-KR" altLang="en-US" dirty="0"/>
              <a:t>에 시냅스 전달 </a:t>
            </a:r>
            <a:r>
              <a:rPr lang="en-US" altLang="ko-KR" dirty="0"/>
              <a:t>-&gt; 0.2 </a:t>
            </a:r>
            <a:r>
              <a:rPr lang="ko-KR" altLang="en-US" dirty="0"/>
              <a:t>만큼 </a:t>
            </a:r>
            <a:r>
              <a:rPr lang="ko-KR" altLang="en-US" dirty="0" err="1"/>
              <a:t>막전위</a:t>
            </a:r>
            <a:r>
              <a:rPr lang="ko-KR" altLang="en-US" dirty="0"/>
              <a:t>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D98F3-0AAD-BA3C-9C33-1ECBE9B2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79038"/>
            <a:ext cx="4751437" cy="36201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D12D5-6055-E563-65A6-9B27B7CB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4" y="2141405"/>
            <a:ext cx="7163800" cy="885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9F92DC-229D-B24D-4905-70FBE8BD51B5}"/>
              </a:ext>
            </a:extLst>
          </p:cNvPr>
          <p:cNvSpPr/>
          <p:nvPr/>
        </p:nvSpPr>
        <p:spPr>
          <a:xfrm>
            <a:off x="3148101" y="2371152"/>
            <a:ext cx="1423899" cy="1937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D9B855-3FE9-5A9B-7AB3-A9966C5504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43808" y="2564904"/>
            <a:ext cx="1016243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1060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CB4A-B8FB-4B67-828D-7DB0648E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전달 과정에서의 누수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3269-F849-3C61-2308-F21A5F03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시냅스 전달이 되어 막전위가 증가된 후</a:t>
            </a:r>
            <a:r>
              <a:rPr lang="en-US" altLang="ko-KR" dirty="0"/>
              <a:t>, </a:t>
            </a:r>
            <a:r>
              <a:rPr lang="ko-KR" altLang="en-US" dirty="0"/>
              <a:t>약간 감소하는 것을 알 수 있는데</a:t>
            </a:r>
            <a:r>
              <a:rPr lang="en-US" altLang="ko-KR" dirty="0"/>
              <a:t>, </a:t>
            </a:r>
            <a:r>
              <a:rPr lang="ko-KR" altLang="en-US" dirty="0"/>
              <a:t>누수</a:t>
            </a:r>
            <a:r>
              <a:rPr lang="en-US" altLang="ko-KR" dirty="0"/>
              <a:t>(leaky)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ko-KR" altLang="en-US" dirty="0"/>
              <a:t>발생한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F38A8-0D9A-B481-D98B-50EFA82E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079038"/>
            <a:ext cx="4751437" cy="36201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21FB30F-4835-D54C-19C8-07A4DF297D47}"/>
              </a:ext>
            </a:extLst>
          </p:cNvPr>
          <p:cNvCxnSpPr>
            <a:cxnSpLocks/>
          </p:cNvCxnSpPr>
          <p:nvPr/>
        </p:nvCxnSpPr>
        <p:spPr>
          <a:xfrm flipH="1">
            <a:off x="2987824" y="1988840"/>
            <a:ext cx="3816424" cy="17281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465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9E99C-0E12-335E-57F4-BE8A395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연결이 되어있지 않은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4B30B-EF6E-78E1-D5FD-1136C7DA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 처리에 의해 아래와 같이 뉴런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막전위가 증가되지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8258A-7E2D-21BA-156E-AD52E725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99" y="2132856"/>
            <a:ext cx="5553850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7FA4C4-6DA1-12DB-AC2F-AA646415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99" y="3018090"/>
            <a:ext cx="4758513" cy="3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2AC-F0F2-6762-CACD-0C9F1F3A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많은 시냅스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5FF10-0D9B-4C93-716A-E7AB9F9B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많은 뉴런들의 시냅스 연결 또한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D307C-AC62-E95C-E859-622AB0DB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00808"/>
            <a:ext cx="6582694" cy="1657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E99AE-B2EF-A7D5-BFFF-0267FA25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462305"/>
            <a:ext cx="4248398" cy="3236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D82175-F5E5-6209-9663-7FF6570BF694}"/>
              </a:ext>
            </a:extLst>
          </p:cNvPr>
          <p:cNvSpPr/>
          <p:nvPr/>
        </p:nvSpPr>
        <p:spPr>
          <a:xfrm>
            <a:off x="844736" y="2900234"/>
            <a:ext cx="2071080" cy="2407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876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시냅스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F400-268E-BD38-BC00-DC46D8E9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시냅스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E9765-D349-1BEA-8588-48417785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개의 뉴런이 </a:t>
            </a:r>
            <a:r>
              <a:rPr lang="en-US" altLang="ko-KR" dirty="0"/>
              <a:t>20%</a:t>
            </a:r>
            <a:r>
              <a:rPr lang="ko-KR" altLang="en-US" dirty="0"/>
              <a:t>의 확률로 서로를 연결한다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72DCB-9DA1-7C20-38A5-E2301B9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28800"/>
            <a:ext cx="6916115" cy="1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E672C1-9921-9350-5483-6D3E0E35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1" y="3068960"/>
            <a:ext cx="8096250" cy="3581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C9332E-0869-6E1B-4530-BDBDE9AB318E}"/>
              </a:ext>
            </a:extLst>
          </p:cNvPr>
          <p:cNvSpPr/>
          <p:nvPr/>
        </p:nvSpPr>
        <p:spPr>
          <a:xfrm>
            <a:off x="8028383" y="3212977"/>
            <a:ext cx="254909" cy="3192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A7C43-F11E-BDF6-FCED-53A55796F344}"/>
              </a:ext>
            </a:extLst>
          </p:cNvPr>
          <p:cNvSpPr txBox="1"/>
          <p:nvPr/>
        </p:nvSpPr>
        <p:spPr>
          <a:xfrm>
            <a:off x="5763832" y="2892320"/>
            <a:ext cx="2518638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번 뉴런은 </a:t>
            </a:r>
            <a:r>
              <a:rPr lang="en-US" altLang="ko-KR" sz="1400" dirty="0"/>
              <a:t>2</a:t>
            </a:r>
            <a:r>
              <a:rPr lang="ko-KR" altLang="en-US" sz="1400" dirty="0"/>
              <a:t>개 연결되어 있음</a:t>
            </a:r>
          </a:p>
        </p:txBody>
      </p:sp>
    </p:spTree>
    <p:extLst>
      <p:ext uri="{BB962C8B-B14F-4D97-AF65-F5344CB8AC3E}">
        <p14:creationId xmlns:p14="http://schemas.microsoft.com/office/powerpoint/2010/main" val="116660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22871-35C2-5468-6852-2EA8467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146A-6534-F7A5-6FB9-CC1B91FD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내화성 적용</a:t>
            </a:r>
            <a:endParaRPr lang="en-US" altLang="ko-KR" dirty="0"/>
          </a:p>
          <a:p>
            <a:r>
              <a:rPr lang="ko-KR" altLang="en-US" dirty="0"/>
              <a:t>다중 뉴런</a:t>
            </a:r>
            <a:endParaRPr lang="en-US" altLang="ko-KR" dirty="0"/>
          </a:p>
          <a:p>
            <a:r>
              <a:rPr lang="ko-KR" altLang="en-US" dirty="0"/>
              <a:t>가장 간단한 시냅스</a:t>
            </a:r>
            <a:endParaRPr lang="en-US" altLang="ko-KR" dirty="0"/>
          </a:p>
          <a:p>
            <a:r>
              <a:rPr lang="ko-KR" altLang="en-US" dirty="0"/>
              <a:t>복잡한 시냅스</a:t>
            </a:r>
          </a:p>
        </p:txBody>
      </p:sp>
    </p:spTree>
    <p:extLst>
      <p:ext uri="{BB962C8B-B14F-4D97-AF65-F5344CB8AC3E}">
        <p14:creationId xmlns:p14="http://schemas.microsoft.com/office/powerpoint/2010/main" val="159774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10E74-4539-5A29-3095-2E1537C5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시냅스 연결 확률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067E5-3128-EAC7-8BE0-1F32D91F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확률을 조정한 시냅스들의 연결이다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9C6E0-0C30-4527-0D2E-DC580E6D5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28800"/>
            <a:ext cx="5677692" cy="1047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866ABB-AEEB-8B3D-91E9-BB68845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2" y="3047543"/>
            <a:ext cx="2792912" cy="2541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45FCE-1681-7534-4C06-FB6BF1581905}"/>
              </a:ext>
            </a:extLst>
          </p:cNvPr>
          <p:cNvSpPr txBox="1"/>
          <p:nvPr/>
        </p:nvSpPr>
        <p:spPr>
          <a:xfrm>
            <a:off x="1719297" y="3012042"/>
            <a:ext cx="513282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10%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BDFDB5-E6AF-65C3-1AEC-79DD6F71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76" y="3049158"/>
            <a:ext cx="2751755" cy="2540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2B591-EC7F-6DBF-CF76-BC001E4CA987}"/>
              </a:ext>
            </a:extLst>
          </p:cNvPr>
          <p:cNvSpPr txBox="1"/>
          <p:nvPr/>
        </p:nvSpPr>
        <p:spPr>
          <a:xfrm>
            <a:off x="4654598" y="3050342"/>
            <a:ext cx="513282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9C7BC5-D8B1-39DD-D168-B6B60F5AB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897" y="3047542"/>
            <a:ext cx="2882103" cy="25416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4B960C-3E4F-F0A1-8F71-8DAB51ACC47B}"/>
              </a:ext>
            </a:extLst>
          </p:cNvPr>
          <p:cNvSpPr txBox="1"/>
          <p:nvPr/>
        </p:nvSpPr>
        <p:spPr>
          <a:xfrm>
            <a:off x="7456187" y="3012042"/>
            <a:ext cx="603050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96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5BE3D-F318-12BB-F936-B5ADB88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근접한 뉴런들만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F9E27-00EF-9CB3-C221-7230C5E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</a:t>
            </a:r>
            <a:r>
              <a:rPr lang="ko-KR" altLang="en-US" dirty="0"/>
              <a:t>의 </a:t>
            </a:r>
            <a:r>
              <a:rPr lang="en-US" altLang="ko-KR" dirty="0"/>
              <a:t>condition </a:t>
            </a:r>
            <a:r>
              <a:rPr lang="ko-KR" altLang="en-US" dirty="0"/>
              <a:t>속성을 이용해 뉴런의 연결을 제한합니다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0BBB6-7715-439D-B29E-71007504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0848"/>
            <a:ext cx="7078063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BFCCC9-85EC-F48E-2B1D-C191D2A0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918521"/>
            <a:ext cx="8096250" cy="3581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EFE52B-B7CC-534C-BC64-45C3965FA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6496377"/>
            <a:ext cx="1781424" cy="266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290C64-0598-8FD3-3638-27ADB50BFC02}"/>
              </a:ext>
            </a:extLst>
          </p:cNvPr>
          <p:cNvSpPr txBox="1"/>
          <p:nvPr/>
        </p:nvSpPr>
        <p:spPr>
          <a:xfrm>
            <a:off x="2627594" y="6448029"/>
            <a:ext cx="6083717" cy="30777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옵션은 연산상 출력된 연결 불가한 뉴런의 인덱스</a:t>
            </a:r>
            <a:r>
              <a:rPr lang="en-US" altLang="ko-KR" sz="1400" dirty="0"/>
              <a:t>(ex. -2)</a:t>
            </a:r>
            <a:r>
              <a:rPr lang="ko-KR" altLang="en-US" sz="1400" dirty="0"/>
              <a:t>를 무시합니다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791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25EB7-861A-06FC-CBB7-D87636D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뉴런간 가중치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E4938-536F-15B0-B323-4D83E104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뉴런에 가까울 수록 가중치를 크게 </a:t>
            </a:r>
            <a:br>
              <a:rPr lang="en-US" altLang="ko-KR" dirty="0"/>
            </a:br>
            <a:r>
              <a:rPr lang="ko-KR" altLang="en-US" dirty="0"/>
              <a:t>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A539E-E60F-8A04-498E-A3B55E27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2028629"/>
            <a:ext cx="6912694" cy="2454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34FD32-740C-1FB0-7491-F696D31E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691097"/>
            <a:ext cx="4251861" cy="31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Brian2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https://github.com/DevelopLee20/SNN/blob/master/notes/4-Brian2-2.md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Brian2 Tutorial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https://brian2.readthedocs.io/en/stable/resources/tutorials/2-intro-to-brian-synapses.html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2A4C3-E38B-C210-356E-DFB4092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3C2DE-55B4-2FA6-1910-F769610B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시냅스 모델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STDP(Spike-timing-dependent plasticity)</a:t>
            </a:r>
            <a:br>
              <a:rPr lang="en-US" altLang="ko-KR" dirty="0"/>
            </a:br>
            <a:r>
              <a:rPr lang="en-US" altLang="ko-KR" dirty="0"/>
              <a:t>pre-synaptic,</a:t>
            </a:r>
            <a:r>
              <a:rPr lang="ko-KR" altLang="en-US" dirty="0"/>
              <a:t> </a:t>
            </a:r>
            <a:r>
              <a:rPr lang="en-US" altLang="ko-KR" dirty="0"/>
              <a:t>post-synaptic</a:t>
            </a:r>
            <a:r>
              <a:rPr lang="ko-KR" altLang="en-US" dirty="0"/>
              <a:t> 개념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STDP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r>
              <a:rPr lang="ko-KR" altLang="en-US" dirty="0"/>
              <a:t>두 뉴런이 동시에 활성화되며 </a:t>
            </a:r>
            <a:br>
              <a:rPr lang="en-US" altLang="ko-KR" dirty="0"/>
            </a:br>
            <a:r>
              <a:rPr lang="ko-KR" altLang="en-US" dirty="0" err="1"/>
              <a:t>스파이크할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두 뉴런 중 하나가 다른 </a:t>
            </a:r>
            <a:br>
              <a:rPr lang="en-US" altLang="ko-KR" dirty="0"/>
            </a:br>
            <a:r>
              <a:rPr lang="ko-KR" altLang="en-US" dirty="0"/>
              <a:t>하나보다 먼저 </a:t>
            </a:r>
            <a:r>
              <a:rPr lang="ko-KR" altLang="en-US" dirty="0" err="1"/>
              <a:t>스파이크할</a:t>
            </a:r>
            <a:r>
              <a:rPr lang="ko-KR" altLang="en-US" dirty="0"/>
              <a:t> 때의 시냅스 강도를 조절하는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169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내화성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662C4-76EA-0122-5167-B793ACD8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내화성 </a:t>
            </a:r>
            <a:r>
              <a:rPr lang="en-US" altLang="ko-KR" dirty="0"/>
              <a:t>refractoriness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856F7-BB1B-A618-A59A-C72ED8B2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052736"/>
            <a:ext cx="7991475" cy="5272087"/>
          </a:xfrm>
        </p:spPr>
        <p:txBody>
          <a:bodyPr/>
          <a:lstStyle/>
          <a:p>
            <a:r>
              <a:rPr lang="ko-KR" altLang="en-US" dirty="0"/>
              <a:t>내화성은 특정 기간동안 다른 스파이크를 </a:t>
            </a:r>
            <a:br>
              <a:rPr lang="en-US" altLang="ko-KR" dirty="0"/>
            </a:br>
            <a:r>
              <a:rPr lang="ko-KR" altLang="en-US" dirty="0"/>
              <a:t>발생시키지 않는 기간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휴지기</a:t>
            </a:r>
            <a:r>
              <a:rPr lang="en-US" altLang="ko-KR" dirty="0"/>
              <a:t>, </a:t>
            </a:r>
            <a:r>
              <a:rPr lang="ko-KR" altLang="en-US" dirty="0" err="1"/>
              <a:t>휴식기라고도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379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(unless refractory) </a:t>
            </a:r>
            <a:r>
              <a:rPr lang="ko-KR" altLang="en-US" dirty="0"/>
              <a:t>옵션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</a:t>
            </a:r>
            <a:r>
              <a:rPr lang="ko-KR" altLang="en-US" dirty="0"/>
              <a:t>는 </a:t>
            </a:r>
            <a:r>
              <a:rPr lang="ko-KR" altLang="en-US" dirty="0" err="1"/>
              <a:t>휴식기</a:t>
            </a:r>
            <a:r>
              <a:rPr lang="ko-KR" altLang="en-US" dirty="0"/>
              <a:t> 동안 막전위가</a:t>
            </a:r>
            <a:r>
              <a:rPr lang="en-US" altLang="ko-KR" dirty="0"/>
              <a:t>reset </a:t>
            </a:r>
            <a:r>
              <a:rPr lang="ko-KR" altLang="en-US" dirty="0"/>
              <a:t>전위에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FEE96-FAEB-DBEB-9CD4-0790EAB2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3457310"/>
            <a:ext cx="4463405" cy="3400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8C4182-D88A-6A3A-0EC1-A3F584DB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109699"/>
            <a:ext cx="7525800" cy="1267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9C8BF-22E0-46C7-F142-AECCBCBE7520}"/>
              </a:ext>
            </a:extLst>
          </p:cNvPr>
          <p:cNvSpPr/>
          <p:nvPr/>
        </p:nvSpPr>
        <p:spPr>
          <a:xfrm>
            <a:off x="2699792" y="2502606"/>
            <a:ext cx="1584176" cy="2783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8C845C-44CE-44D4-F13A-10CE2F6FED22}"/>
              </a:ext>
            </a:extLst>
          </p:cNvPr>
          <p:cNvSpPr/>
          <p:nvPr/>
        </p:nvSpPr>
        <p:spPr>
          <a:xfrm>
            <a:off x="2052264" y="6021287"/>
            <a:ext cx="1079575" cy="383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AB1C9-9BB0-2D20-56AB-C788CC8D07E2}"/>
              </a:ext>
            </a:extLst>
          </p:cNvPr>
          <p:cNvSpPr/>
          <p:nvPr/>
        </p:nvSpPr>
        <p:spPr>
          <a:xfrm>
            <a:off x="3705728" y="6021287"/>
            <a:ext cx="1079575" cy="38392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2157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 </a:t>
            </a:r>
            <a:r>
              <a:rPr lang="ko-KR" altLang="en-US" dirty="0"/>
              <a:t>옵션 미적용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(unless</a:t>
            </a:r>
            <a:r>
              <a:rPr lang="ko-KR" altLang="en-US" dirty="0"/>
              <a:t> </a:t>
            </a:r>
            <a:r>
              <a:rPr lang="en-US" altLang="ko-KR" dirty="0"/>
              <a:t>refractory)</a:t>
            </a:r>
            <a:r>
              <a:rPr lang="ko-KR" altLang="en-US" dirty="0"/>
              <a:t>가 없다면</a:t>
            </a:r>
            <a:r>
              <a:rPr lang="en-US" altLang="ko-KR" dirty="0"/>
              <a:t>, </a:t>
            </a:r>
            <a:r>
              <a:rPr lang="ko-KR" altLang="en-US" dirty="0"/>
              <a:t>막전위가 증가하지만</a:t>
            </a:r>
            <a:r>
              <a:rPr lang="en-US" altLang="ko-KR" dirty="0"/>
              <a:t>,</a:t>
            </a:r>
            <a:r>
              <a:rPr lang="ko-KR" altLang="en-US" dirty="0"/>
              <a:t> 휴식기에는 스파이크가 발생하지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7846F-0492-E587-CE7A-67BE4BCE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60848"/>
            <a:ext cx="7506748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CAD360-636B-122F-56DC-72F0EB91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7" y="3451281"/>
            <a:ext cx="4267479" cy="32514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934A83-AA9B-93C8-4BEC-2D9D5A55B494}"/>
              </a:ext>
            </a:extLst>
          </p:cNvPr>
          <p:cNvSpPr/>
          <p:nvPr/>
        </p:nvSpPr>
        <p:spPr>
          <a:xfrm>
            <a:off x="5571723" y="3085738"/>
            <a:ext cx="1440160" cy="1957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0B3329-0B6D-1E26-6E59-3A756C9AA1DA}"/>
              </a:ext>
            </a:extLst>
          </p:cNvPr>
          <p:cNvSpPr/>
          <p:nvPr/>
        </p:nvSpPr>
        <p:spPr>
          <a:xfrm>
            <a:off x="1979712" y="4077072"/>
            <a:ext cx="1008112" cy="2059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5125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BF38-E819-DB01-E502-04CAE5D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0581B-D54B-898E-19C3-5900C3E2B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7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656E1-968B-0160-4A2B-166514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뉴런그룹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B7617-E063-6138-23B4-0925B8F5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뉴런의 </a:t>
            </a:r>
            <a:r>
              <a:rPr lang="en-US" altLang="ko-KR" dirty="0" err="1"/>
              <a:t>NeuronGroup</a:t>
            </a:r>
            <a:r>
              <a:rPr lang="ko-KR" altLang="en-US" dirty="0"/>
              <a:t>의 매개변수에 </a:t>
            </a:r>
            <a:br>
              <a:rPr lang="en-US" altLang="ko-KR" dirty="0"/>
            </a:br>
            <a:r>
              <a:rPr lang="ko-KR" altLang="en-US" dirty="0"/>
              <a:t>대입한다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뉴런의 </a:t>
            </a:r>
            <a:r>
              <a:rPr lang="ko-KR" altLang="en-US" dirty="0" err="1"/>
              <a:t>막전위</a:t>
            </a:r>
            <a:r>
              <a:rPr lang="ko-KR" altLang="en-US" dirty="0"/>
              <a:t> 값을 </a:t>
            </a:r>
            <a:r>
              <a:rPr lang="en-US" altLang="ko-KR" dirty="0"/>
              <a:t>0~1 </a:t>
            </a:r>
            <a:r>
              <a:rPr lang="ko-KR" altLang="en-US" dirty="0"/>
              <a:t>사이의 값으로 </a:t>
            </a:r>
            <a:br>
              <a:rPr lang="en-US" altLang="ko-KR" dirty="0"/>
            </a:br>
            <a:r>
              <a:rPr lang="ko-KR" altLang="en-US" dirty="0"/>
              <a:t>무작위 초기화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37FB3-48D1-A0FE-CDA7-327DFC68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587780"/>
            <a:ext cx="5399509" cy="41016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B4F2C3-857A-C986-1211-B8207AC39640}"/>
              </a:ext>
            </a:extLst>
          </p:cNvPr>
          <p:cNvSpPr/>
          <p:nvPr/>
        </p:nvSpPr>
        <p:spPr>
          <a:xfrm>
            <a:off x="3563888" y="4691588"/>
            <a:ext cx="367240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98877-AA12-747D-49E9-0DCE6F8FF158}"/>
              </a:ext>
            </a:extLst>
          </p:cNvPr>
          <p:cNvSpPr/>
          <p:nvPr/>
        </p:nvSpPr>
        <p:spPr>
          <a:xfrm>
            <a:off x="3563888" y="2986768"/>
            <a:ext cx="2520280" cy="2094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CBB21D-7AFD-E96B-72D6-A0709EDFEA2C}"/>
              </a:ext>
            </a:extLst>
          </p:cNvPr>
          <p:cNvSpPr/>
          <p:nvPr/>
        </p:nvSpPr>
        <p:spPr>
          <a:xfrm>
            <a:off x="3877087" y="4326778"/>
            <a:ext cx="1152128" cy="2094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666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E170-600D-D68A-3854-37C859E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뉴런 스파이크 발생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3E3D0-A830-9161-CF95-2F8FBF71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시간에 따른 뉴런들의 스파이크 발생 시점 </a:t>
            </a:r>
            <a:br>
              <a:rPr lang="en-US" altLang="ko-KR" dirty="0"/>
            </a:br>
            <a:r>
              <a:rPr lang="ko-KR" altLang="en-US" dirty="0"/>
              <a:t>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B3550-A088-47B4-7EB2-F359542E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32856"/>
            <a:ext cx="5438775" cy="4114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594BA9-D4D3-ECF3-1C33-9D56245434FA}"/>
              </a:ext>
            </a:extLst>
          </p:cNvPr>
          <p:cNvSpPr/>
          <p:nvPr/>
        </p:nvSpPr>
        <p:spPr>
          <a:xfrm>
            <a:off x="1475656" y="2276872"/>
            <a:ext cx="4680520" cy="1440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0815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11379</TotalTime>
  <Words>467</Words>
  <Application>Microsoft Office PowerPoint</Application>
  <PresentationFormat>화면 슬라이드 쇼(4:3)</PresentationFormat>
  <Paragraphs>74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Brian2 Chapter 2</vt:lpstr>
      <vt:lpstr>목차</vt:lpstr>
      <vt:lpstr>내화성 적용</vt:lpstr>
      <vt:lpstr>내화성 refractoriness</vt:lpstr>
      <vt:lpstr>(unless refractory) 옵션 적용</vt:lpstr>
      <vt:lpstr>(unless refractory) 옵션 미적용</vt:lpstr>
      <vt:lpstr>다중 뉴런</vt:lpstr>
      <vt:lpstr>다중 뉴런그룹 생성</vt:lpstr>
      <vt:lpstr>다중 뉴런 스파이크 발생 그래프</vt:lpstr>
      <vt:lpstr>뉴런별 매개변수 지정</vt:lpstr>
      <vt:lpstr>뉴런의 스파이크 발생 통계</vt:lpstr>
      <vt:lpstr>가장 간단한 시냅스</vt:lpstr>
      <vt:lpstr>가장 간단함 LIF 뉴런 모델</vt:lpstr>
      <vt:lpstr>뉴런 0에서 1로 시냅스 전달</vt:lpstr>
      <vt:lpstr>시냅스 전달 과정에서의 누수 발생</vt:lpstr>
      <vt:lpstr>시냅스 연결이 되어있지 않은 경우</vt:lpstr>
      <vt:lpstr>더 많은 시냅스 연결</vt:lpstr>
      <vt:lpstr>복잡한 시냅스</vt:lpstr>
      <vt:lpstr>복잡한 시냅스 연결</vt:lpstr>
      <vt:lpstr>시냅스 연결 확률 조정</vt:lpstr>
      <vt:lpstr>근접한 뉴런들만 연결</vt:lpstr>
      <vt:lpstr>뉴런간 가중치 지정</vt:lpstr>
      <vt:lpstr>자료</vt:lpstr>
      <vt:lpstr>다음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927</cp:revision>
  <cp:lastPrinted>2016-11-01T07:29:09Z</cp:lastPrinted>
  <dcterms:created xsi:type="dcterms:W3CDTF">2013-09-09T21:16:08Z</dcterms:created>
  <dcterms:modified xsi:type="dcterms:W3CDTF">2024-01-29T04:34:02Z</dcterms:modified>
</cp:coreProperties>
</file>