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8" autoAdjust="0"/>
    <p:restoredTop sz="93625" autoAdjust="0"/>
  </p:normalViewPr>
  <p:slideViewPr>
    <p:cSldViewPr>
      <p:cViewPr varScale="1">
        <p:scale>
          <a:sx n="104" d="100"/>
          <a:sy n="104" d="100"/>
        </p:scale>
        <p:origin x="19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서로게이트</a:t>
            </a:r>
            <a:r>
              <a:rPr lang="ko-KR" altLang="en-US" dirty="0"/>
              <a:t> 기울기 기반의 </a:t>
            </a:r>
            <a:br>
              <a:rPr lang="en-US" altLang="ko-KR" dirty="0"/>
            </a:br>
            <a:r>
              <a:rPr lang="ko-KR" altLang="en-US" dirty="0"/>
              <a:t>스파이크 신경망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24.11.12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6AE1-03DB-0D9D-353B-E275A487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Fashion-MNIST </a:t>
            </a:r>
            <a:r>
              <a:rPr lang="ko-KR" altLang="en-US" sz="3200" dirty="0"/>
              <a:t>데이터 세트 성능 분석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8D51850-AF32-8082-77CF-616A87E7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가지 옷</a:t>
            </a:r>
            <a:r>
              <a:rPr lang="en-US" altLang="ko-KR" dirty="0"/>
              <a:t>,</a:t>
            </a:r>
            <a:r>
              <a:rPr lang="ko-KR" altLang="en-US" dirty="0"/>
              <a:t> 신발 종류의 이미지 데이터를 가짐</a:t>
            </a:r>
          </a:p>
        </p:txBody>
      </p:sp>
      <p:pic>
        <p:nvPicPr>
          <p:cNvPr id="12" name="그림 11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F8B4DD1D-6A4D-B4FA-5FF8-74DDD101D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628800"/>
            <a:ext cx="4357475" cy="3216232"/>
          </a:xfrm>
          <a:prstGeom prst="rect">
            <a:avLst/>
          </a:prstGeom>
        </p:spPr>
      </p:pic>
      <p:pic>
        <p:nvPicPr>
          <p:cNvPr id="13" name="그림 12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208BB8AE-9186-9AE2-9630-85D832F40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3" y="5025395"/>
            <a:ext cx="6273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7B068-E98A-5CDB-924D-56C67FAA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SHD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A3B48-3A4D-F680-0CF3-2E4C87E2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남성과 여성이 </a:t>
            </a:r>
            <a:r>
              <a:rPr lang="en-US" altLang="ko-KR" dirty="0"/>
              <a:t>0~9</a:t>
            </a:r>
            <a:r>
              <a:rPr lang="ko-KR" altLang="en-US" dirty="0" err="1"/>
              <a:t>를</a:t>
            </a:r>
            <a:r>
              <a:rPr lang="ko-KR" altLang="en-US" dirty="0"/>
              <a:t> 발음하는 음성 데이터로 총 </a:t>
            </a:r>
            <a:r>
              <a:rPr lang="en-US" altLang="ko-KR" dirty="0"/>
              <a:t>20</a:t>
            </a:r>
            <a:r>
              <a:rPr lang="ko-KR" altLang="en-US" dirty="0"/>
              <a:t>개의 음성을 구분함</a:t>
            </a:r>
          </a:p>
        </p:txBody>
      </p:sp>
      <p:pic>
        <p:nvPicPr>
          <p:cNvPr id="5" name="그림 4" descr="라인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8E27DDE5-54B7-C077-1C3F-7FDCDF17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025780"/>
            <a:ext cx="3882102" cy="3168352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02ED219D-4F92-38F0-3B79-9BC3D93CA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5194132"/>
            <a:ext cx="5553720" cy="16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7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7BE65-1366-F55B-D721-F9E36D27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TBL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40DA2-E9B4-12EE-8ED7-60A461E4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점자 위를 센서로 측정한 센서 데이터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원, 스크린샷, 디자인, 패턴이(가) 표시된 사진&#10;&#10;자동 생성된 설명">
            <a:extLst>
              <a:ext uri="{FF2B5EF4-FFF2-40B4-BE49-F238E27FC236}">
                <a16:creationId xmlns:a16="http://schemas.microsoft.com/office/drawing/2014/main" id="{D0396B8A-59E8-34B8-676C-C656F6BD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628800"/>
            <a:ext cx="3024336" cy="2016224"/>
          </a:xfrm>
          <a:prstGeom prst="rect">
            <a:avLst/>
          </a:prstGeom>
        </p:spPr>
      </p:pic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21C63E-954D-49A0-6E1F-EA554F44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76449"/>
            <a:ext cx="3619872" cy="2854130"/>
          </a:xfrm>
          <a:prstGeom prst="rect">
            <a:avLst/>
          </a:prstGeom>
        </p:spPr>
      </p:pic>
      <p:pic>
        <p:nvPicPr>
          <p:cNvPr id="12" name="그림 11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2D91B9F8-BDCA-10CC-69B0-645F7EA21B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432" y="3675613"/>
            <a:ext cx="3529159" cy="2869429"/>
          </a:xfrm>
          <a:prstGeom prst="rect">
            <a:avLst/>
          </a:prstGeom>
        </p:spPr>
      </p:pic>
      <p:pic>
        <p:nvPicPr>
          <p:cNvPr id="14" name="그림 13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19FBEF4F-E8B6-6E70-9401-249F80F11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11" y="1703115"/>
            <a:ext cx="5040164" cy="13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6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27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05EC6-A717-385F-7218-A43CA60B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9DA52-7288-5CD4-D123-12EAF094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052513"/>
            <a:ext cx="8064500" cy="527208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인간 뇌의 특성을 모방한 인공신경망 모델 </a:t>
            </a:r>
            <a:br>
              <a:rPr lang="en-US" altLang="ko-KR" dirty="0"/>
            </a:br>
            <a:r>
              <a:rPr lang="ko-KR" altLang="en-US" dirty="0"/>
              <a:t>등장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생물학적 뉴런의 정보 전달 방식 그대로 </a:t>
            </a:r>
            <a:br>
              <a:rPr lang="en-US" altLang="ko-KR" dirty="0"/>
            </a:br>
            <a:r>
              <a:rPr lang="ko-KR" altLang="en-US" dirty="0"/>
              <a:t>모방한 스파이크 신경망</a:t>
            </a:r>
            <a:r>
              <a:rPr lang="en-US" altLang="ko-KR" dirty="0"/>
              <a:t>(Spiking Neural Network)</a:t>
            </a:r>
            <a:r>
              <a:rPr lang="ko-KR" altLang="en-US" dirty="0"/>
              <a:t>이 개발됨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 신경망은 실제 인간 뇌의 학습 </a:t>
            </a:r>
            <a:br>
              <a:rPr lang="en-US" altLang="ko-KR" dirty="0"/>
            </a:br>
            <a:r>
              <a:rPr lang="ko-KR" altLang="en-US" dirty="0"/>
              <a:t>방법을 연구하는 분야로 확장될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 신경망은 </a:t>
            </a:r>
            <a:r>
              <a:rPr lang="en-US" altLang="ko-KR" dirty="0"/>
              <a:t>LIF(Leaky Integrate and Fire)</a:t>
            </a:r>
            <a:r>
              <a:rPr lang="ko-KR" altLang="en-US" dirty="0"/>
              <a:t> 모델을 기반으로 구현함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596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3560E-2863-7C73-E282-123AE382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 특징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2618D-9A52-6C47-7506-C227461E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스파이크 전달</a:t>
            </a:r>
            <a:endParaRPr lang="en-US" altLang="ko-KR" dirty="0"/>
          </a:p>
          <a:p>
            <a:pPr lvl="1"/>
            <a:r>
              <a:rPr lang="ko-KR" altLang="en-US" dirty="0"/>
              <a:t>이전 시냅스 뉴런이 스파이크를 생성하여 다음 </a:t>
            </a:r>
            <a:br>
              <a:rPr lang="en-US" altLang="ko-KR" dirty="0"/>
            </a:br>
            <a:r>
              <a:rPr lang="ko-KR" altLang="en-US" dirty="0"/>
              <a:t>시냅스 뉴런에 스파이크 전달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막 전위 전하 저장</a:t>
            </a:r>
            <a:endParaRPr lang="en-US" altLang="ko-KR" dirty="0"/>
          </a:p>
          <a:p>
            <a:pPr lvl="1"/>
            <a:r>
              <a:rPr lang="ko-KR" altLang="en-US" dirty="0"/>
              <a:t>이전 시냅스 뉴런에 전달된 이온을 뉴런에 저장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임계 전위와 스파이크</a:t>
            </a:r>
            <a:endParaRPr lang="en-US" altLang="ko-KR" dirty="0"/>
          </a:p>
          <a:p>
            <a:pPr lvl="1"/>
            <a:r>
              <a:rPr lang="ko-KR" altLang="en-US" dirty="0"/>
              <a:t>막 전위에 따른 활동 전위 증가</a:t>
            </a:r>
            <a:endParaRPr lang="en-US" altLang="ko-KR" dirty="0"/>
          </a:p>
          <a:p>
            <a:pPr lvl="1"/>
            <a:r>
              <a:rPr lang="ko-KR" altLang="en-US" dirty="0"/>
              <a:t>임계 전위를 넘겼을 때</a:t>
            </a:r>
            <a:r>
              <a:rPr lang="en-US" altLang="ko-KR" dirty="0"/>
              <a:t>,</a:t>
            </a:r>
            <a:r>
              <a:rPr lang="ko-KR" altLang="en-US" dirty="0"/>
              <a:t> 스파이크 발생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누수에 의한 막 전위 감소</a:t>
            </a:r>
            <a:endParaRPr lang="en-US" altLang="ko-KR" dirty="0"/>
          </a:p>
          <a:p>
            <a:pPr lvl="1"/>
            <a:r>
              <a:rPr lang="ko-KR" altLang="en-US" dirty="0"/>
              <a:t>막 전위는 시간이 지날수록 감소</a:t>
            </a:r>
          </a:p>
        </p:txBody>
      </p:sp>
    </p:spTree>
    <p:extLst>
      <p:ext uri="{BB962C8B-B14F-4D97-AF65-F5344CB8AC3E}">
        <p14:creationId xmlns:p14="http://schemas.microsoft.com/office/powerpoint/2010/main" val="11866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2007D-CAE7-48F4-2280-C04DD667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</a:t>
            </a:r>
            <a:r>
              <a:rPr lang="en-US" altLang="ko-KR" dirty="0"/>
              <a:t>RNN</a:t>
            </a:r>
            <a:r>
              <a:rPr lang="ko-KR" altLang="en-US" dirty="0"/>
              <a:t>에 대응</a:t>
            </a:r>
          </a:p>
        </p:txBody>
      </p:sp>
      <p:pic>
        <p:nvPicPr>
          <p:cNvPr id="5" name="내용 개체 틀 4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7663BEFC-2B9C-B177-98D6-5FAFC4D07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1028358"/>
            <a:ext cx="6718300" cy="1206500"/>
          </a:xfrm>
        </p:spPr>
      </p:pic>
      <p:pic>
        <p:nvPicPr>
          <p:cNvPr id="7" name="그림 6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35A5DD51-B0B2-B85C-B706-62C67583D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2347228"/>
            <a:ext cx="6781800" cy="1104900"/>
          </a:xfrm>
          <a:prstGeom prst="rect">
            <a:avLst/>
          </a:prstGeom>
        </p:spPr>
      </p:pic>
      <p:pic>
        <p:nvPicPr>
          <p:cNvPr id="9" name="그림 8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62D44417-B4A1-EC33-581A-21CA0C85B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3559408"/>
            <a:ext cx="6781800" cy="1282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14A400-FEF8-FE36-D2F0-26E76CAF8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5714619"/>
            <a:ext cx="5257800" cy="5842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DD6AF-BCE9-AEEB-3664-607C4896E28F}"/>
              </a:ext>
            </a:extLst>
          </p:cNvPr>
          <p:cNvSpPr txBox="1">
            <a:spLocks/>
          </p:cNvSpPr>
          <p:nvPr/>
        </p:nvSpPr>
        <p:spPr>
          <a:xfrm>
            <a:off x="683568" y="5245442"/>
            <a:ext cx="79914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시간 단위에 따른 </a:t>
            </a:r>
            <a:r>
              <a:rPr lang="ko-KR" altLang="en-US" kern="0" dirty="0" err="1"/>
              <a:t>막전위</a:t>
            </a:r>
            <a:r>
              <a:rPr lang="ko-KR" altLang="en-US" kern="0" dirty="0"/>
              <a:t> 변화량 추적 가능</a:t>
            </a:r>
          </a:p>
        </p:txBody>
      </p:sp>
    </p:spTree>
    <p:extLst>
      <p:ext uri="{BB962C8B-B14F-4D97-AF65-F5344CB8AC3E}">
        <p14:creationId xmlns:p14="http://schemas.microsoft.com/office/powerpoint/2010/main" val="134143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4F9A3-2835-5F9A-71AF-2EDF4DD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스파이크 신경망의 기울기 소실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EAF94-D843-E0B7-05A0-DEC7CE66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스파이크는 이진 형식 데이터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이진 형식 데이터는 비선형적 특징을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가중치 업데이트를 위해 미분 시 </a:t>
            </a:r>
            <a:r>
              <a:rPr lang="en-US" altLang="ko-KR" dirty="0"/>
              <a:t>1</a:t>
            </a:r>
            <a:r>
              <a:rPr lang="ko-KR" altLang="en-US" dirty="0"/>
              <a:t> 또는 </a:t>
            </a:r>
            <a:r>
              <a:rPr lang="en-US" altLang="ko-KR" dirty="0"/>
              <a:t>0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기울기를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  <a:r>
              <a:rPr lang="ko-KR" altLang="en-US" dirty="0"/>
              <a:t> 기울기 소실 문제가 발생하며 가중치가 업데이트 되지 않음</a:t>
            </a:r>
          </a:p>
        </p:txBody>
      </p:sp>
    </p:spTree>
    <p:extLst>
      <p:ext uri="{BB962C8B-B14F-4D97-AF65-F5344CB8AC3E}">
        <p14:creationId xmlns:p14="http://schemas.microsoft.com/office/powerpoint/2010/main" val="4461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AC04-DAA4-EC1A-33AE-74E1637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서로게이트</a:t>
            </a:r>
            <a:r>
              <a:rPr lang="ko-KR" altLang="en-US" dirty="0"/>
              <a:t> 기울기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BC0BE-DAA0-C61C-48E1-D4E0A5D0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348880"/>
            <a:ext cx="7991475" cy="43503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scale: </a:t>
            </a:r>
            <a:r>
              <a:rPr lang="ko-KR" altLang="en-US" dirty="0" err="1"/>
              <a:t>서로게이트</a:t>
            </a:r>
            <a:r>
              <a:rPr lang="ko-KR" altLang="en-US" dirty="0"/>
              <a:t> 기울기의 경사 값</a:t>
            </a:r>
            <a:br>
              <a:rPr lang="en-US" altLang="ko-KR" dirty="0"/>
            </a:br>
            <a:r>
              <a:rPr lang="ko-KR" altLang="en-US" dirty="0"/>
              <a:t>파라미터로 사용됨</a:t>
            </a:r>
            <a:br>
              <a:rPr lang="en-US" altLang="ko-KR" dirty="0"/>
            </a:br>
            <a:r>
              <a:rPr lang="en-US" altLang="ko-KR" dirty="0" err="1"/>
              <a:t>grad_input</a:t>
            </a:r>
            <a:r>
              <a:rPr lang="en-US" altLang="ko-KR" dirty="0"/>
              <a:t>: </a:t>
            </a:r>
            <a:r>
              <a:rPr lang="ko-KR" altLang="en-US" dirty="0"/>
              <a:t>입력 또는 다음층에 전달 될 기울기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서로게이트</a:t>
            </a:r>
            <a:r>
              <a:rPr lang="ko-KR" altLang="en-US" dirty="0"/>
              <a:t> 기울기 도입으로 기울기 계산을 </a:t>
            </a:r>
            <a:br>
              <a:rPr lang="en-US" altLang="ko-KR" dirty="0"/>
            </a:br>
            <a:r>
              <a:rPr lang="ko-KR" altLang="en-US" dirty="0"/>
              <a:t>달리하여 기울기 소실 문제 해결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참고자료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r>
              <a:rPr lang="en-US" altLang="ko-KR" sz="1600" dirty="0"/>
              <a:t>Emre O, </a:t>
            </a:r>
            <a:r>
              <a:rPr lang="en-US" altLang="ko-KR" sz="1600" dirty="0" err="1"/>
              <a:t>Neftci</a:t>
            </a:r>
            <a:r>
              <a:rPr lang="en-US" altLang="ko-KR" sz="1600" dirty="0"/>
              <a:t>, Mostafa, </a:t>
            </a:r>
            <a:r>
              <a:rPr lang="en-US" altLang="ko-KR" sz="1600" dirty="0" err="1"/>
              <a:t>Zenke</a:t>
            </a:r>
            <a:r>
              <a:rPr lang="en-US" altLang="ko-KR" sz="1600" dirty="0"/>
              <a:t>. Surrogate Gradient Learning in Spiking Neural Networks. 2019.</a:t>
            </a:r>
            <a:endParaRPr lang="ko-KR" altLang="en-US" sz="1600" dirty="0"/>
          </a:p>
        </p:txBody>
      </p:sp>
      <p:pic>
        <p:nvPicPr>
          <p:cNvPr id="7" name="그림 6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6A3C64A4-FEDD-4607-6B66-672AB160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052736"/>
            <a:ext cx="819497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76C1-621C-DBD5-4F47-B62946C9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TTFS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DCCDA-6CC0-6798-3D15-62A669F1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스파이크 신경망에 사용되는 데이터는 이진 </a:t>
            </a:r>
            <a:br>
              <a:rPr lang="en-US" altLang="ko-KR" dirty="0"/>
            </a:br>
            <a:r>
              <a:rPr lang="ko-KR" altLang="en-US" dirty="0"/>
              <a:t>형식</a:t>
            </a:r>
            <a:r>
              <a:rPr lang="en-US" altLang="ko-KR" dirty="0"/>
              <a:t>(</a:t>
            </a:r>
            <a:r>
              <a:rPr lang="ko-KR" altLang="en-US" dirty="0"/>
              <a:t>스파이크 발생 또는 </a:t>
            </a:r>
            <a:r>
              <a:rPr lang="ko-KR" altLang="en-US" dirty="0" err="1"/>
              <a:t>미발생</a:t>
            </a:r>
            <a:r>
              <a:rPr lang="en-US" altLang="ko-KR" dirty="0"/>
              <a:t>)</a:t>
            </a:r>
            <a:r>
              <a:rPr lang="ko-KR" altLang="en-US" dirty="0" err="1"/>
              <a:t>으로</a:t>
            </a:r>
            <a:r>
              <a:rPr lang="ko-KR" altLang="en-US" dirty="0"/>
              <a:t>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데이터는 스파이크 함수를 통해 이진 형식으로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방식으로 </a:t>
            </a:r>
            <a:r>
              <a:rPr lang="en-US" altLang="ko-KR" dirty="0"/>
              <a:t>TTFS(Time To First Spike)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알고리즘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TTFS</a:t>
            </a:r>
            <a:r>
              <a:rPr lang="ko-KR" altLang="en-US" dirty="0"/>
              <a:t>는 뉴런의 입력 강도에 </a:t>
            </a:r>
            <a:br>
              <a:rPr lang="en-US" altLang="ko-KR" dirty="0"/>
            </a:br>
            <a:r>
              <a:rPr lang="ko-KR" altLang="en-US" dirty="0"/>
              <a:t>따라 스파이크를 발생시키는 </a:t>
            </a:r>
            <a:br>
              <a:rPr lang="en-US" altLang="ko-KR" dirty="0"/>
            </a:br>
            <a:r>
              <a:rPr lang="ko-KR" altLang="en-US" dirty="0"/>
              <a:t>시간 결정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6F53B-5293-17EF-6BBC-FEF1FFEFF1F4}"/>
              </a:ext>
            </a:extLst>
          </p:cNvPr>
          <p:cNvSpPr txBox="1"/>
          <p:nvPr/>
        </p:nvSpPr>
        <p:spPr>
          <a:xfrm>
            <a:off x="2266406" y="3200345"/>
            <a:ext cx="45850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</a:p>
        </p:txBody>
      </p:sp>
      <p:pic>
        <p:nvPicPr>
          <p:cNvPr id="7" name="그림 6" descr="라인, 도표, 텍스트, 그래프이(가) 표시된 사진&#10;&#10;자동 생성된 설명">
            <a:extLst>
              <a:ext uri="{FF2B5EF4-FFF2-40B4-BE49-F238E27FC236}">
                <a16:creationId xmlns:a16="http://schemas.microsoft.com/office/drawing/2014/main" id="{E493A82D-C7F9-05ED-5C0F-2D1C5DABD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164409"/>
            <a:ext cx="3323159" cy="26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26314-E5D5-0BB5-04F6-E2DD13CA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283DE-6ACC-4261-FF81-0D9E35F9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TTFS</a:t>
            </a:r>
            <a:r>
              <a:rPr lang="ko-KR" altLang="en-US" dirty="0"/>
              <a:t> 알고리즘으로 전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희소행렬로 전 처리 후 입력 데이터로 사용</a:t>
            </a:r>
          </a:p>
        </p:txBody>
      </p:sp>
      <p:pic>
        <p:nvPicPr>
          <p:cNvPr id="4" name="그림 3" descr="라인, 도표, 텍스트, 그래프이(가) 표시된 사진&#10;&#10;자동 생성된 설명">
            <a:extLst>
              <a:ext uri="{FF2B5EF4-FFF2-40B4-BE49-F238E27FC236}">
                <a16:creationId xmlns:a16="http://schemas.microsoft.com/office/drawing/2014/main" id="{387C00AC-1A69-02AC-DF6A-B3DD0F71C3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994965"/>
            <a:ext cx="3323159" cy="2693591"/>
          </a:xfrm>
          <a:prstGeom prst="rect">
            <a:avLst/>
          </a:prstGeom>
        </p:spPr>
      </p:pic>
      <p:pic>
        <p:nvPicPr>
          <p:cNvPr id="6" name="그림 5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6331CC35-3013-3E0B-F45B-3265668CD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4199002"/>
            <a:ext cx="3383285" cy="2495313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38D6089-CD88-DABE-8884-172347963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357487"/>
            <a:ext cx="4119438" cy="2178342"/>
          </a:xfrm>
          <a:prstGeom prst="rect">
            <a:avLst/>
          </a:prstGeom>
        </p:spPr>
      </p:pic>
      <p:pic>
        <p:nvPicPr>
          <p:cNvPr id="10" name="그림 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6BAFD8C0-107C-362E-B24C-4500E97A5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1" y="1641907"/>
            <a:ext cx="4909263" cy="13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1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CF9AA-9093-6A7C-5286-8FFF42C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스파이크 신경망 모델의 정규화 손실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C3363-87FD-C906-B84A-26F2D106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스파이크가 발생할 수록 </a:t>
            </a:r>
            <a:r>
              <a:rPr lang="ko-KR" altLang="en-US" dirty="0" err="1"/>
              <a:t>연산량이</a:t>
            </a:r>
            <a:r>
              <a:rPr lang="ko-KR" altLang="en-US" dirty="0"/>
              <a:t>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 발생은 성능에 비례하지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스파이크 발생의 효율을 위해 스파이크</a:t>
            </a:r>
            <a:br>
              <a:rPr lang="en-US" altLang="ko-KR" dirty="0"/>
            </a:br>
            <a:r>
              <a:rPr lang="ko-KR" altLang="en-US" dirty="0"/>
              <a:t>억제가 필요</a:t>
            </a:r>
          </a:p>
        </p:txBody>
      </p:sp>
      <p:pic>
        <p:nvPicPr>
          <p:cNvPr id="7" name="그림 6" descr="폰트, 텍스트, 화이트, 그래픽이(가) 표시된 사진&#10;&#10;자동 생성된 설명">
            <a:extLst>
              <a:ext uri="{FF2B5EF4-FFF2-40B4-BE49-F238E27FC236}">
                <a16:creationId xmlns:a16="http://schemas.microsoft.com/office/drawing/2014/main" id="{76C9719F-78AD-4E32-308C-C3105A477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629" y="4184852"/>
            <a:ext cx="2950747" cy="639921"/>
          </a:xfrm>
          <a:prstGeom prst="rect">
            <a:avLst/>
          </a:prstGeom>
        </p:spPr>
      </p:pic>
      <p:pic>
        <p:nvPicPr>
          <p:cNvPr id="11" name="그림 10" descr="폰트, 친필, 서예, 텍스트이(가) 표시된 사진&#10;&#10;자동 생성된 설명">
            <a:extLst>
              <a:ext uri="{FF2B5EF4-FFF2-40B4-BE49-F238E27FC236}">
                <a16:creationId xmlns:a16="http://schemas.microsoft.com/office/drawing/2014/main" id="{878AEEC6-CE41-E94A-3839-630EC6E25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78" y="5520879"/>
            <a:ext cx="3476904" cy="639921"/>
          </a:xfrm>
          <a:prstGeom prst="rect">
            <a:avLst/>
          </a:prstGeom>
        </p:spPr>
      </p:pic>
      <p:pic>
        <p:nvPicPr>
          <p:cNvPr id="15" name="그림 14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89609B40-6EBD-FA93-4DEF-03057A403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38" y="4184852"/>
            <a:ext cx="4312628" cy="245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457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12794</TotalTime>
  <Words>359</Words>
  <Application>Microsoft Office PowerPoint</Application>
  <PresentationFormat>화면 슬라이드 쇼(4:3)</PresentationFormat>
  <Paragraphs>75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Helvetica</vt:lpstr>
      <vt:lpstr>Times New Roman</vt:lpstr>
      <vt:lpstr>Wingdings</vt:lpstr>
      <vt:lpstr>Default Theme</vt:lpstr>
      <vt:lpstr>서로게이트 기울기 기반의  스파이크 신경망 분석</vt:lpstr>
      <vt:lpstr>스파이크 신경망 모델</vt:lpstr>
      <vt:lpstr>LIF 모델 특징 4가지</vt:lpstr>
      <vt:lpstr>LIF 모델을 RNN에 대응</vt:lpstr>
      <vt:lpstr>스파이크 신경망의 기울기 소실 문제</vt:lpstr>
      <vt:lpstr>서로게이트 기울기 도입</vt:lpstr>
      <vt:lpstr>TTFS 알고리즘</vt:lpstr>
      <vt:lpstr>스파이크 신경망 데이터 전처리</vt:lpstr>
      <vt:lpstr>스파이크 신경망 모델의 정규화 손실</vt:lpstr>
      <vt:lpstr>Fashion-MNIST 데이터 세트 성능 분석</vt:lpstr>
      <vt:lpstr>SHD 데이터 세트의 성능 분석</vt:lpstr>
      <vt:lpstr>TBL 데이터 세트의 성능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홍지민</cp:lastModifiedBy>
  <cp:revision>1233</cp:revision>
  <cp:lastPrinted>2024-11-05T03:55:54Z</cp:lastPrinted>
  <dcterms:created xsi:type="dcterms:W3CDTF">2013-09-09T21:16:08Z</dcterms:created>
  <dcterms:modified xsi:type="dcterms:W3CDTF">2024-11-05T03:57:46Z</dcterms:modified>
</cp:coreProperties>
</file>