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290" y="13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0882-86F3-4268-937B-0D9CD02D1428}" type="datetimeFigureOut">
              <a:rPr lang="es-VE" smtClean="0"/>
              <a:t>04/09/2015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227A-55B0-44CD-8A64-1850B40FCA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3212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0882-86F3-4268-937B-0D9CD02D1428}" type="datetimeFigureOut">
              <a:rPr lang="es-VE" smtClean="0"/>
              <a:t>04/09/2015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227A-55B0-44CD-8A64-1850B40FCA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1582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0882-86F3-4268-937B-0D9CD02D1428}" type="datetimeFigureOut">
              <a:rPr lang="es-VE" smtClean="0"/>
              <a:t>04/09/2015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227A-55B0-44CD-8A64-1850B40FCA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7034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0882-86F3-4268-937B-0D9CD02D1428}" type="datetimeFigureOut">
              <a:rPr lang="es-VE" smtClean="0"/>
              <a:t>04/09/2015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227A-55B0-44CD-8A64-1850B40FCA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440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0882-86F3-4268-937B-0D9CD02D1428}" type="datetimeFigureOut">
              <a:rPr lang="es-VE" smtClean="0"/>
              <a:t>04/09/2015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227A-55B0-44CD-8A64-1850B40FCA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2630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0882-86F3-4268-937B-0D9CD02D1428}" type="datetimeFigureOut">
              <a:rPr lang="es-VE" smtClean="0"/>
              <a:t>04/09/2015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227A-55B0-44CD-8A64-1850B40FCA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1408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0882-86F3-4268-937B-0D9CD02D1428}" type="datetimeFigureOut">
              <a:rPr lang="es-VE" smtClean="0"/>
              <a:t>04/09/2015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227A-55B0-44CD-8A64-1850B40FCA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49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0882-86F3-4268-937B-0D9CD02D1428}" type="datetimeFigureOut">
              <a:rPr lang="es-VE" smtClean="0"/>
              <a:t>04/09/2015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227A-55B0-44CD-8A64-1850B40FCA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4325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0882-86F3-4268-937B-0D9CD02D1428}" type="datetimeFigureOut">
              <a:rPr lang="es-VE" smtClean="0"/>
              <a:t>04/09/2015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227A-55B0-44CD-8A64-1850B40FCA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647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0882-86F3-4268-937B-0D9CD02D1428}" type="datetimeFigureOut">
              <a:rPr lang="es-VE" smtClean="0"/>
              <a:t>04/09/2015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227A-55B0-44CD-8A64-1850B40FCA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9062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0882-86F3-4268-937B-0D9CD02D1428}" type="datetimeFigureOut">
              <a:rPr lang="es-VE" smtClean="0"/>
              <a:t>04/09/2015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227A-55B0-44CD-8A64-1850B40FCA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0291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50882-86F3-4268-937B-0D9CD02D1428}" type="datetimeFigureOut">
              <a:rPr lang="es-VE" smtClean="0"/>
              <a:t>04/09/2015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6227A-55B0-44CD-8A64-1850B40FCAB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8982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183020" y="1527766"/>
            <a:ext cx="4027366" cy="1879641"/>
            <a:chOff x="1183020" y="1527766"/>
            <a:chExt cx="4027366" cy="1879641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 rot="2542121">
              <a:off x="3103055" y="1527766"/>
              <a:ext cx="2107331" cy="1799816"/>
            </a:xfrm>
            <a:prstGeom prst="hexagon">
              <a:avLst>
                <a:gd name="adj" fmla="val 29272"/>
                <a:gd name="vf" fmla="val 115470"/>
              </a:avLst>
            </a:prstGeom>
            <a:gradFill rotWithShape="1">
              <a:gsLst>
                <a:gs pos="0">
                  <a:srgbClr val="C0C0C0">
                    <a:gamma/>
                    <a:shade val="60000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34925" algn="in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s-VE">
                <a:solidFill>
                  <a:srgbClr val="92D050"/>
                </a:solidFill>
              </a:endParaRPr>
            </a:p>
          </p:txBody>
        </p:sp>
        <p:grpSp>
          <p:nvGrpSpPr>
            <p:cNvPr id="27" name="26 Grupo"/>
            <p:cNvGrpSpPr/>
            <p:nvPr/>
          </p:nvGrpSpPr>
          <p:grpSpPr>
            <a:xfrm>
              <a:off x="1183020" y="1561423"/>
              <a:ext cx="3460988" cy="1845984"/>
              <a:chOff x="1183020" y="1561423"/>
              <a:chExt cx="3460988" cy="1845984"/>
            </a:xfrm>
          </p:grpSpPr>
          <p:sp>
            <p:nvSpPr>
              <p:cNvPr id="5" name="WordArt 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83020" y="1561423"/>
                <a:ext cx="954863" cy="18459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 rtl="0">
                  <a:buNone/>
                </a:pPr>
                <a:r>
                  <a:rPr lang="es-VE" sz="3600" b="1" kern="10" spc="0" dirty="0" smtClean="0">
                    <a:ln w="222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gradFill rotWithShape="0">
                      <a:gsLst>
                        <a:gs pos="0">
                          <a:srgbClr val="C00000"/>
                        </a:gs>
                        <a:gs pos="100000">
                          <a:srgbClr val="A00000"/>
                        </a:gs>
                      </a:gsLst>
                      <a:path path="rect">
                        <a:fillToRect l="50000" t="50000" r="50000" b="50000"/>
                      </a:path>
                    </a:gradFill>
                    <a:effectLst>
                      <a:outerShdw dist="29783" dir="1514402" algn="ctr" rotWithShape="0">
                        <a:srgbClr val="D8D8D8">
                          <a:alpha val="74998"/>
                        </a:srgbClr>
                      </a:outerShdw>
                    </a:effectLst>
                    <a:latin typeface="My Puma"/>
                  </a:rPr>
                  <a:t>g</a:t>
                </a:r>
                <a:endParaRPr lang="es-VE" sz="3600" b="1" kern="10" spc="0" dirty="0"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C00000"/>
                      </a:gs>
                      <a:gs pos="100000">
                        <a:srgbClr val="A00000"/>
                      </a:gs>
                    </a:gsLst>
                    <a:path path="rect">
                      <a:fillToRect l="50000" t="50000" r="50000" b="50000"/>
                    </a:path>
                  </a:gradFill>
                  <a:effectLst>
                    <a:outerShdw dist="29783" dir="1514402" algn="ctr" rotWithShape="0">
                      <a:srgbClr val="D8D8D8">
                        <a:alpha val="74998"/>
                      </a:srgbClr>
                    </a:outerShdw>
                  </a:effectLst>
                  <a:latin typeface="My Puma"/>
                </a:endParaRPr>
              </a:p>
            </p:txBody>
          </p:sp>
          <p:sp>
            <p:nvSpPr>
              <p:cNvPr id="6" name="WordArt 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94824" y="1561423"/>
                <a:ext cx="937016" cy="18459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 rtl="0">
                  <a:buNone/>
                </a:pPr>
                <a:r>
                  <a:rPr lang="es-VE" sz="3600" b="1" kern="10" spc="0" dirty="0" smtClean="0">
                    <a:ln w="22225">
                      <a:solidFill>
                        <a:srgbClr val="0C0C0C"/>
                      </a:solidFill>
                      <a:round/>
                      <a:headEnd/>
                      <a:tailEnd/>
                    </a:ln>
                    <a:gradFill rotWithShape="1">
                      <a:gsLst>
                        <a:gs pos="0">
                          <a:srgbClr val="C00000"/>
                        </a:gs>
                        <a:gs pos="100000">
                          <a:srgbClr val="A00000"/>
                        </a:gs>
                      </a:gsLst>
                      <a:path path="rect">
                        <a:fillToRect l="50000" t="50000" r="50000" b="50000"/>
                      </a:path>
                    </a:gradFill>
                    <a:effectLst>
                      <a:outerShdw dist="29783" dir="1514402" algn="ctr" rotWithShape="0">
                        <a:srgbClr val="D8D8D8">
                          <a:alpha val="74998"/>
                        </a:srgbClr>
                      </a:outerShdw>
                    </a:effectLst>
                    <a:latin typeface="My Puma"/>
                  </a:rPr>
                  <a:t>d</a:t>
                </a:r>
                <a:endParaRPr lang="es-VE" sz="3600" b="1" kern="10" spc="0" dirty="0">
                  <a:ln w="22225">
                    <a:solidFill>
                      <a:srgbClr val="0C0C0C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C00000"/>
                      </a:gs>
                      <a:gs pos="100000">
                        <a:srgbClr val="A00000"/>
                      </a:gs>
                    </a:gsLst>
                    <a:path path="rect">
                      <a:fillToRect l="50000" t="50000" r="50000" b="50000"/>
                    </a:path>
                  </a:gradFill>
                  <a:effectLst>
                    <a:outerShdw dist="29783" dir="1514402" algn="ctr" rotWithShape="0">
                      <a:srgbClr val="D8D8D8">
                        <a:alpha val="74998"/>
                      </a:srgbClr>
                    </a:outerShdw>
                  </a:effectLst>
                  <a:latin typeface="My Puma"/>
                </a:endParaRPr>
              </a:p>
            </p:txBody>
          </p:sp>
          <p:sp>
            <p:nvSpPr>
              <p:cNvPr id="8" name="Oval 6"/>
              <p:cNvSpPr>
                <a:spLocks noChangeArrowheads="1"/>
              </p:cNvSpPr>
              <p:nvPr/>
            </p:nvSpPr>
            <p:spPr bwMode="auto">
              <a:xfrm>
                <a:off x="3693880" y="1947396"/>
                <a:ext cx="950128" cy="922990"/>
              </a:xfrm>
              <a:prstGeom prst="ellipse">
                <a:avLst/>
              </a:prstGeom>
              <a:solidFill>
                <a:srgbClr val="FFFFFF"/>
              </a:solidFill>
              <a:ln w="34925" algn="in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s-V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6567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Oswaldo</dc:creator>
  <cp:lastModifiedBy>Pc</cp:lastModifiedBy>
  <cp:revision>4</cp:revision>
  <dcterms:created xsi:type="dcterms:W3CDTF">2011-12-31T03:26:11Z</dcterms:created>
  <dcterms:modified xsi:type="dcterms:W3CDTF">2015-09-04T04:04:44Z</dcterms:modified>
</cp:coreProperties>
</file>