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98" r:id="rId2"/>
    <p:sldId id="304" r:id="rId3"/>
    <p:sldId id="333" r:id="rId4"/>
    <p:sldId id="334" r:id="rId5"/>
    <p:sldId id="404" r:id="rId6"/>
    <p:sldId id="405" r:id="rId7"/>
    <p:sldId id="307" r:id="rId8"/>
  </p:sldIdLst>
  <p:sldSz cx="9144000" cy="6858000" type="screen4x3"/>
  <p:notesSz cx="6797675" cy="9926638"/>
  <p:embeddedFontLst>
    <p:embeddedFont>
      <p:font typeface="나눔바른고딕" pitchFamily="50" charset="-127"/>
      <p:regular r:id="rId10"/>
      <p:bold r:id="rId11"/>
    </p:embeddedFont>
    <p:embeddedFont>
      <p:font typeface="나눔명조" pitchFamily="18" charset="-127"/>
      <p:regular r:id="rId12"/>
      <p:bold r:id="rId13"/>
    </p:embeddedFont>
    <p:embeddedFont>
      <p:font typeface="맑은 고딕" pitchFamily="50" charset="-127"/>
      <p:regular r:id="rId14"/>
      <p:bold r:id="rId15"/>
    </p:embeddedFont>
    <p:embeddedFont>
      <p:font typeface="나눔고딕 ExtraBold" pitchFamily="50" charset="-127"/>
      <p:bold r:id="rId16"/>
    </p:embeddedFont>
    <p:embeddedFont>
      <p:font typeface="PT Sans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BF7"/>
    <a:srgbClr val="28C2F2"/>
    <a:srgbClr val="FFD700"/>
    <a:srgbClr val="333333"/>
    <a:srgbClr val="CACACA"/>
    <a:srgbClr val="7F7F7F"/>
    <a:srgbClr val="26C2F2"/>
    <a:srgbClr val="AF9061"/>
    <a:srgbClr val="D1AD15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8" autoAdjust="0"/>
    <p:restoredTop sz="90553" autoAdjust="0"/>
  </p:normalViewPr>
  <p:slideViewPr>
    <p:cSldViewPr>
      <p:cViewPr>
        <p:scale>
          <a:sx n="95" d="100"/>
          <a:sy n="95" d="100"/>
        </p:scale>
        <p:origin x="-210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10" d="100"/>
          <a:sy n="110" d="100"/>
        </p:scale>
        <p:origin x="3288" y="-8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5475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06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spcAft>
        <a:spcPts val="600"/>
      </a:spcAft>
      <a:buFont typeface="Arial" panose="020B0604020202020204" pitchFamily="34" charset="0"/>
      <a:buChar char="•"/>
      <a:defRPr sz="16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F928070B-4AF7-431A-A56E-D5B55CFBEA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187555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3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3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3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90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Results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43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Discussion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41041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13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Discussion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720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8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Conclusion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5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94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4104492"/>
            <a:ext cx="5616624" cy="359916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763688" y="2708920"/>
            <a:ext cx="5616624" cy="1319083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763688" y="4028004"/>
            <a:ext cx="5616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4221088"/>
            <a:ext cx="7920880" cy="359916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20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소속입력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043608" y="2321584"/>
            <a:ext cx="7056784" cy="1823016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논문제목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043608" y="4144600"/>
            <a:ext cx="705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2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/>
          <p:cNvSpPr txBox="1">
            <a:spLocks noChangeArrowheads="1"/>
          </p:cNvSpPr>
          <p:nvPr userDrawn="1"/>
        </p:nvSpPr>
        <p:spPr bwMode="auto">
          <a:xfrm>
            <a:off x="899592" y="1268760"/>
            <a:ext cx="176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04419" y="1141294"/>
            <a:ext cx="32722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4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980728"/>
            <a:ext cx="5940660" cy="51125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kumimoji="0" lang="ko-KR" altLang="en-US" sz="3200" b="0" i="0" u="none" strike="noStrike" kern="1200" cap="none" spc="-2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01 / </a:t>
            </a:r>
            <a:r>
              <a:rPr lang="ko-KR" altLang="en-US" dirty="0" smtClean="0"/>
              <a:t>차례입력</a:t>
            </a:r>
            <a:r>
              <a:rPr lang="en-US" altLang="ko-KR" dirty="0" smtClean="0"/>
              <a:t> </a:t>
            </a:r>
          </a:p>
          <a:p>
            <a:pPr lvl="0"/>
            <a:r>
              <a:rPr lang="en-US" altLang="ko-KR" dirty="0" smtClean="0"/>
              <a:t>02 / </a:t>
            </a:r>
          </a:p>
          <a:p>
            <a:pPr lvl="0"/>
            <a:r>
              <a:rPr lang="en-US" altLang="ko-KR" dirty="0" smtClean="0"/>
              <a:t>03 / </a:t>
            </a:r>
          </a:p>
          <a:p>
            <a:pPr lvl="0"/>
            <a:r>
              <a:rPr lang="en-US" altLang="ko-KR" dirty="0" smtClean="0"/>
              <a:t>04 / </a:t>
            </a:r>
          </a:p>
          <a:p>
            <a:pPr lvl="0"/>
            <a:r>
              <a:rPr lang="en-US" altLang="ko-KR" dirty="0" smtClean="0"/>
              <a:t>05 / </a:t>
            </a:r>
          </a:p>
          <a:p>
            <a:pPr lvl="0"/>
            <a:r>
              <a:rPr lang="en-US" altLang="ko-KR" dirty="0" smtClean="0"/>
              <a:t>06 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4372" y="2852739"/>
            <a:ext cx="4825900" cy="504254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lang="ko-KR" altLang="en-US" sz="3000" b="1" kern="1200" dirty="0">
                <a:ln>
                  <a:noFill/>
                </a:ln>
                <a:solidFill>
                  <a:srgbClr val="26C2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 smtClean="0"/>
              <a:t>장제목입력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44389" y="3375222"/>
            <a:ext cx="2925866" cy="40957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800" b="1" kern="12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영어제목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9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8718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24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581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20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Background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92424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9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Methods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2087910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33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Methods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02401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059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Discussion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45606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1" r:id="rId9"/>
    <p:sldLayoutId id="2147483667" r:id="rId10"/>
    <p:sldLayoutId id="2147483662" r:id="rId11"/>
    <p:sldLayoutId id="2147483668" r:id="rId12"/>
    <p:sldLayoutId id="2147483663" r:id="rId13"/>
    <p:sldLayoutId id="2147483664" r:id="rId14"/>
    <p:sldLayoutId id="214748366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김주환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박병욱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 MP3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1998" y="2013807"/>
            <a:ext cx="307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호서전문학교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기말고사 프로젝트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 / </a:t>
            </a:r>
            <a:r>
              <a:rPr lang="ko-KR" altLang="en-US" dirty="0" smtClean="0"/>
              <a:t>프로젝트 주제 및 동기</a:t>
            </a:r>
            <a:endParaRPr lang="en-US" altLang="ko-KR" dirty="0" smtClean="0"/>
          </a:p>
          <a:p>
            <a:r>
              <a:rPr lang="en-US" altLang="ko-KR" dirty="0" smtClean="0"/>
              <a:t>02 / </a:t>
            </a:r>
            <a:r>
              <a:rPr lang="ko-KR" altLang="en-US" dirty="0" smtClean="0"/>
              <a:t>프로젝트 설계</a:t>
            </a:r>
            <a:endParaRPr lang="en-US" altLang="ko-KR" dirty="0" smtClean="0"/>
          </a:p>
          <a:p>
            <a:r>
              <a:rPr lang="en-US" altLang="ko-KR" dirty="0" smtClean="0"/>
              <a:t>03 / </a:t>
            </a:r>
            <a:r>
              <a:rPr lang="ko-KR" altLang="en-US" dirty="0" smtClean="0"/>
              <a:t>프로젝트 추가 설계</a:t>
            </a:r>
            <a:endParaRPr lang="en-US" altLang="ko-KR" dirty="0" smtClean="0"/>
          </a:p>
          <a:p>
            <a:r>
              <a:rPr lang="en-US" altLang="ko-KR" dirty="0" smtClean="0"/>
              <a:t>04 / </a:t>
            </a:r>
            <a:r>
              <a:rPr lang="ko-KR" altLang="en-US" dirty="0" smtClean="0"/>
              <a:t>프로젝트 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8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3996122" cy="5048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주제 및 동기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484784"/>
            <a:ext cx="8349004" cy="248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768" y="4023246"/>
            <a:ext cx="3672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ko-KR" sz="1600" b="1" dirty="0" smtClean="0">
                <a:solidFill>
                  <a:srgbClr val="81DBF7"/>
                </a:solidFill>
                <a:latin typeface="+mn-ea"/>
              </a:rPr>
              <a:t>&lt;</a:t>
            </a:r>
            <a:r>
              <a:rPr lang="ko-KR" altLang="en-US" sz="1600" b="1" dirty="0" smtClean="0">
                <a:solidFill>
                  <a:srgbClr val="81DBF7"/>
                </a:solidFill>
                <a:latin typeface="+mn-ea"/>
              </a:rPr>
              <a:t>그림</a:t>
            </a:r>
            <a:r>
              <a:rPr lang="en-US" altLang="ko-KR" sz="1600" b="1" dirty="0" smtClean="0">
                <a:solidFill>
                  <a:srgbClr val="81DBF7"/>
                </a:solidFill>
                <a:latin typeface="+mn-ea"/>
              </a:rPr>
              <a:t>1&gt; </a:t>
            </a:r>
            <a:r>
              <a:rPr lang="ko-KR" altLang="en-US" sz="1600" b="1" dirty="0" smtClean="0">
                <a:solidFill>
                  <a:srgbClr val="81DBF7"/>
                </a:solidFill>
                <a:latin typeface="+mn-ea"/>
              </a:rPr>
              <a:t>매번 불편한 확인</a:t>
            </a:r>
            <a:endParaRPr lang="ko-KR" altLang="en-US" sz="1600" b="1" dirty="0">
              <a:solidFill>
                <a:srgbClr val="81DBF7"/>
              </a:solidFill>
              <a:latin typeface="+mn-ea"/>
            </a:endParaRPr>
          </a:p>
        </p:txBody>
      </p:sp>
      <p:pic>
        <p:nvPicPr>
          <p:cNvPr id="1026" name="Picture 2" descr="C:\Users\KJH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4" y="1845721"/>
            <a:ext cx="3390900" cy="1762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JH\Desktop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5720"/>
            <a:ext cx="3830087" cy="17499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2412" y="4581128"/>
            <a:ext cx="762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음악 플레이어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기기에 확장자가 </a:t>
            </a:r>
            <a:r>
              <a:rPr lang="en-US" altLang="ko-KR" dirty="0" smtClean="0">
                <a:solidFill>
                  <a:schemeClr val="bg2"/>
                </a:solidFill>
              </a:rPr>
              <a:t>mp3</a:t>
            </a:r>
            <a:r>
              <a:rPr lang="ko-KR" altLang="en-US" dirty="0" smtClean="0">
                <a:solidFill>
                  <a:schemeClr val="bg2"/>
                </a:solidFill>
              </a:rPr>
              <a:t>인 파일을 옮기는데</a:t>
            </a:r>
            <a:r>
              <a:rPr lang="en-US" altLang="ko-KR" dirty="0" smtClean="0">
                <a:solidFill>
                  <a:schemeClr val="bg2"/>
                </a:solidFill>
              </a:rPr>
              <a:t>, </a:t>
            </a:r>
            <a:r>
              <a:rPr lang="ko-KR" altLang="en-US" dirty="0" smtClean="0">
                <a:solidFill>
                  <a:schemeClr val="bg2"/>
                </a:solidFill>
              </a:rPr>
              <a:t>매번 기기의 디스크 용량을 신경을 써서 파일을 골라 옮겨야 하므로 불편함을 느낌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이를 해결하고자 프로젝트를 시작하였음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23994" y="4509120"/>
            <a:ext cx="7560840" cy="13308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8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032126" cy="5048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628800"/>
            <a:ext cx="7560840" cy="2520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KJH\Desktop\folder-default-389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JH\Desktop\folder-default-389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51" y="198884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83379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95636" y="3843432"/>
            <a:ext cx="2016224" cy="369332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복사할 폴더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3239" y="3843432"/>
            <a:ext cx="2016224" cy="646331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복사해 붙여 넣을</a:t>
            </a:r>
            <a:endParaRPr lang="en-US" altLang="ko-KR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폴</a:t>
            </a:r>
            <a:r>
              <a:rPr lang="ko-KR" altLang="en-US" dirty="0">
                <a:solidFill>
                  <a:schemeClr val="bg2"/>
                </a:solidFill>
              </a:rPr>
              <a:t>더</a:t>
            </a:r>
          </a:p>
        </p:txBody>
      </p:sp>
      <p:pic>
        <p:nvPicPr>
          <p:cNvPr id="2051" name="Picture 3" descr="C:\Users\KJH\Desktop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5" y="4489763"/>
            <a:ext cx="1494445" cy="10607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12" name="아래쪽 화살표 11"/>
          <p:cNvSpPr/>
          <p:nvPr/>
        </p:nvSpPr>
        <p:spPr>
          <a:xfrm rot="8651804">
            <a:off x="3650871" y="3494286"/>
            <a:ext cx="556731" cy="1179453"/>
          </a:xfrm>
          <a:prstGeom prst="downArrow">
            <a:avLst>
              <a:gd name="adj1" fmla="val 45349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55876" y="4793163"/>
            <a:ext cx="2304256" cy="129614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lt"/>
              </a:rPr>
              <a:t>MP3 Random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아래쪽 화살표 15"/>
          <p:cNvSpPr/>
          <p:nvPr/>
        </p:nvSpPr>
        <p:spPr>
          <a:xfrm rot="12478756">
            <a:off x="5067277" y="3484024"/>
            <a:ext cx="556731" cy="1179453"/>
          </a:xfrm>
          <a:prstGeom prst="downArrow">
            <a:avLst>
              <a:gd name="adj1" fmla="val 45349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23239" y="5256569"/>
            <a:ext cx="246518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용량 설정 및 경로 설정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9373" y="4941168"/>
            <a:ext cx="1457073" cy="369332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랜덤 추출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6016" y="3073549"/>
            <a:ext cx="1457073" cy="369332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복사 완료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 animBg="1"/>
      <p:bldP spid="11" grpId="0" animBg="1"/>
      <p:bldP spid="12" grpId="0" animBg="1"/>
      <p:bldP spid="13" grpId="0" animBg="1"/>
      <p:bldP spid="16" grpId="0" animBg="1"/>
      <p:bldP spid="14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KJH\Desktop\PPT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0958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032126" cy="5048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구현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283968" y="1772816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8" name="Picture 4" descr="C:\Users\KJH\Desktop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143" y="3140968"/>
            <a:ext cx="49434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283968" y="2060848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7" name="Picture 3" descr="C:\Users\KJH\Desktop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71850"/>
            <a:ext cx="49815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3648" y="249289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3968" y="337185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KJH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13" y="1899341"/>
            <a:ext cx="1015742" cy="8887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JH\Desktop\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79" y="3212976"/>
            <a:ext cx="26003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JH\Desktop\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7" y="2313440"/>
            <a:ext cx="2667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JH\Desktop\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4677"/>
            <a:ext cx="266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198884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경로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미입력시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이벤트 발생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35" name="Picture 11" descr="C:\Users\KJH\Desktop\1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26955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948264" y="220486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마찬가지로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복사 할 사이즈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미입력시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이벤트 발생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4221088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19905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리스트를 뽑지 않고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복사는 불가능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3" grpId="0" animBg="1"/>
      <p:bldP spid="3" grpId="1" animBg="1"/>
      <p:bldP spid="9" grpId="0" animBg="1"/>
      <p:bldP spid="9" grpId="1" animBg="1"/>
      <p:bldP spid="4" grpId="0"/>
      <p:bldP spid="4" grpId="1"/>
      <p:bldP spid="19" grpId="0"/>
      <p:bldP spid="19" grpId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KJH\Desktop\PPT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5860"/>
            <a:ext cx="5095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JH\Desktop\PPT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5" y="1484784"/>
            <a:ext cx="51339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032126" cy="5048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2053" name="Picture 5" descr="C:\Users\KJH\Desktop\PPT\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4" y="3192977"/>
            <a:ext cx="28956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83968" y="3501008"/>
            <a:ext cx="1152128" cy="23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73440" y="2564904"/>
            <a:ext cx="125434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KJH\Desktop\PPT\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62" y="3228942"/>
            <a:ext cx="26765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JH\Desktop\PPT\5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6" y="4771992"/>
            <a:ext cx="26765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68144" y="329382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사이즈의 오차는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매번 조금씩 다르다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 mp3</a:t>
            </a:r>
            <a:r>
              <a:rPr lang="ko-KR" altLang="en-US" dirty="0" smtClean="0">
                <a:solidFill>
                  <a:srgbClr val="FF0000"/>
                </a:solidFill>
              </a:rPr>
              <a:t> 리스트도 매번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다르다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568" y="3041871"/>
            <a:ext cx="3416205" cy="34114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9" name="Picture 11" descr="C:\Users\KJH\Desktop\PPT\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33242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KJH\Desktop\PPT\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98" y="620985"/>
            <a:ext cx="66484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03844" y="567983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랜덤으로 추출된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리스</a:t>
            </a:r>
            <a:r>
              <a:rPr lang="ko-KR" altLang="en-US" dirty="0">
                <a:solidFill>
                  <a:srgbClr val="FF0000"/>
                </a:solidFill>
              </a:rPr>
              <a:t>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060" name="Picture 12" descr="C:\Users\KJH\Desktop\PPT\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73" y="4581128"/>
            <a:ext cx="14635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211960" y="4365105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Picture 14" descr="C:\Users\KJH\Desktop\PPT\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30" y="3449935"/>
            <a:ext cx="27622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/>
          <p:cNvCxnSpPr/>
          <p:nvPr/>
        </p:nvCxnSpPr>
        <p:spPr>
          <a:xfrm>
            <a:off x="4139952" y="4869160"/>
            <a:ext cx="1417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63" name="Picture 15" descr="C:\Users\KJH\Desktop\PPT\1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16765"/>
            <a:ext cx="75438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4714423" y="2276872"/>
            <a:ext cx="115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5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6" grpId="0" animBg="1"/>
      <p:bldP spid="16" grpId="1" animBg="1"/>
      <p:bldP spid="16" grpId="2" animBg="1"/>
      <p:bldP spid="16" grpId="3" animBg="1"/>
      <p:bldP spid="22" grpId="0"/>
      <p:bldP spid="22" grpId="1"/>
      <p:bldP spid="24" grpId="0" animBg="1"/>
      <p:bldP spid="24" grpId="1" animBg="1"/>
      <p:bldP spid="26" grpId="0"/>
      <p:bldP spid="26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0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">
      <a:majorFont>
        <a:latin typeface="나눔고딕 ExtraBold"/>
        <a:ea typeface="나눔고딕 ExtraBold"/>
        <a:cs typeface=""/>
      </a:majorFont>
      <a:minorFont>
        <a:latin typeface="나눔 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135</Words>
  <Application>Microsoft Office PowerPoint</Application>
  <PresentationFormat>화면 슬라이드 쇼(4:3)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나눔바른고딕</vt:lpstr>
      <vt:lpstr>나눔명조</vt:lpstr>
      <vt:lpstr>맑은 고딕</vt:lpstr>
      <vt:lpstr>나눔고딕 ExtraBold</vt:lpstr>
      <vt:lpstr>PT Sans</vt:lpstr>
      <vt:lpstr>나눔 </vt:lpstr>
      <vt:lpstr>Office 테마</vt:lpstr>
      <vt:lpstr>Random MP3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KJH</cp:lastModifiedBy>
  <cp:revision>306</cp:revision>
  <cp:lastPrinted>2014-11-20T17:57:39Z</cp:lastPrinted>
  <dcterms:created xsi:type="dcterms:W3CDTF">2013-09-05T09:43:46Z</dcterms:created>
  <dcterms:modified xsi:type="dcterms:W3CDTF">2015-11-19T17:11:35Z</dcterms:modified>
</cp:coreProperties>
</file>