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Microthread</a:t>
            </a:r>
            <a:r>
              <a:rPr lang="en-US" sz="4800" dirty="0" smtClean="0"/>
              <a:t>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Web:  http://www.microthread.co.in</a:t>
            </a:r>
          </a:p>
          <a:p>
            <a:r>
              <a:rPr lang="en-US" sz="1600" b="1" dirty="0" smtClean="0"/>
              <a:t>Contact: +91  9824723408</a:t>
            </a:r>
          </a:p>
          <a:p>
            <a:r>
              <a:rPr lang="en-US" sz="1600" b="1" dirty="0" smtClean="0"/>
              <a:t>Email: info.microthreads@gmail.com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37184" y="1197735"/>
            <a:ext cx="26272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66"/>
                </a:solidFill>
              </a:rPr>
              <a:t>mCheque</a:t>
            </a:r>
            <a:r>
              <a:rPr lang="en-US" sz="2400" b="1" dirty="0" smtClean="0">
                <a:solidFill>
                  <a:srgbClr val="FF0066"/>
                </a:solidFill>
              </a:rPr>
              <a:t> Print</a:t>
            </a:r>
          </a:p>
          <a:p>
            <a:endParaRPr lang="en-US" sz="2400" b="1" dirty="0">
              <a:solidFill>
                <a:srgbClr val="FF0066"/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 smtClean="0"/>
              <a:t>Create </a:t>
            </a:r>
            <a:r>
              <a:rPr lang="en-US" sz="1600" dirty="0"/>
              <a:t>Company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Manage </a:t>
            </a:r>
            <a:r>
              <a:rPr lang="en-US" sz="1600" dirty="0" smtClean="0"/>
              <a:t>Banks</a:t>
            </a:r>
            <a:endParaRPr lang="en-US" sz="16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Manage </a:t>
            </a:r>
            <a:r>
              <a:rPr lang="en-US" sz="1600" dirty="0" smtClean="0"/>
              <a:t>Bank </a:t>
            </a:r>
            <a:r>
              <a:rPr lang="en-US" sz="1600" dirty="0"/>
              <a:t>Accounts information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Print </a:t>
            </a:r>
            <a:r>
              <a:rPr lang="en-US" sz="1600" dirty="0" err="1" smtClean="0"/>
              <a:t>Cheques</a:t>
            </a:r>
            <a:endParaRPr lang="en-US" sz="16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See Your Printed </a:t>
            </a:r>
            <a:r>
              <a:rPr lang="en-US" sz="1600" dirty="0" err="1"/>
              <a:t>Cheque</a:t>
            </a:r>
            <a:r>
              <a:rPr lang="en-US" sz="1600" dirty="0"/>
              <a:t> Details in Print </a:t>
            </a:r>
            <a:r>
              <a:rPr lang="en-US" sz="1600" dirty="0" err="1"/>
              <a:t>Cheque</a:t>
            </a:r>
            <a:r>
              <a:rPr lang="en-US" sz="1600" dirty="0"/>
              <a:t> Option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Reprint Previously Saved and or “Save and Print” clicked </a:t>
            </a:r>
            <a:r>
              <a:rPr lang="en-US" sz="1600" dirty="0" err="1"/>
              <a:t>Cheques</a:t>
            </a:r>
            <a:endParaRPr lang="en-US" sz="16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Minimum Requirements to install Software on windows machine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/>
              <a:t>No compulsory license terms to use</a:t>
            </a:r>
            <a:r>
              <a:rPr lang="en-US" sz="1600" dirty="0" smtClean="0"/>
              <a:t>.</a:t>
            </a:r>
            <a:endParaRPr lang="en-US" sz="28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44</TotalTime>
  <Words>63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Corbel</vt:lpstr>
      <vt:lpstr>Wingdings</vt:lpstr>
      <vt:lpstr>Wingdings 2</vt:lpstr>
      <vt:lpstr>Frame</vt:lpstr>
      <vt:lpstr>Microthread Technologies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Microthread Technologies</dc:title>
  <dc:creator>Admin</dc:creator>
  <cp:lastModifiedBy>Admin</cp:lastModifiedBy>
  <cp:revision>2</cp:revision>
  <dcterms:created xsi:type="dcterms:W3CDTF">2015-07-29T11:54:23Z</dcterms:created>
  <dcterms:modified xsi:type="dcterms:W3CDTF">2015-07-29T12:38:49Z</dcterms:modified>
</cp:coreProperties>
</file>