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>
        <p:scale>
          <a:sx n="100" d="100"/>
          <a:sy n="100" d="100"/>
        </p:scale>
        <p:origin x="87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36E1C7-3F9F-425F-BFD2-5DAB6361157B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3CD422-39A9-42B1-B3D8-90AA71DE1C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53617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3CD422-39A9-42B1-B3D8-90AA71DE1C2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08096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7E01D88-8E91-09A3-3EAA-9E671B441B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7402C18F-319D-0566-B597-27654561E3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9009A08-21E9-7BB9-9BD2-C6E552475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43007B1-143B-6EE8-F866-33ED8F24B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1E8AA4FF-3218-F611-CD37-1628C7202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458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EB5F2D25-D15E-498A-E482-AEDC98668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005B391C-E2AE-53A4-264B-DC35FBA4E2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1370456B-34B3-E596-4B82-597B759E6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FC0841BF-1867-5C74-D2CF-1001DC1C9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CB46ADA-6819-DE7F-F4E4-D8080F889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9084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43BED398-B9B0-94E1-8B3E-0CA816CDFF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506937DB-BEBD-F4FD-DF69-CF8DFAD12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AAF2B657-B9E2-4868-C2CD-DAE81655E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9BBAF0E7-36C5-3F3E-EFC0-AD4382D413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0567C71-3484-FD8E-6F9A-A10556F54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7674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584A2AFE-FD68-1094-9B51-AA4C4D5C7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2B3E1725-0139-14B0-02DD-B9E2E85A5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38C0F125-EB50-6A72-2104-2B9C5053C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E8DC0A2-2D9F-77C3-16A3-191CDEA9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284C8778-B839-37F8-FCE0-53CE238CA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4945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33C8A2C-B0F5-F1AE-84D9-354049155F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2DE440D6-41BF-4A62-56EE-3D37D3B155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7CA6D80D-CA3D-0C60-BF48-787FF0474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78D9FFF5-DB95-E8F9-3465-8102CE2CB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6B788371-C9C3-F348-A588-97F9F2763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757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9E3416A-D800-6B9F-C09D-D50AEFC22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5FA47F3-3DC8-79CA-8EC4-E2493DED5A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DDAC848D-BC21-1158-1A83-CE0D3C119E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D965F0D-8C92-254A-BA41-B5A4B9189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800FCA29-766A-736F-84C4-7D40A3304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1755DE8F-6BA4-CF95-3D93-B40A408B6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7478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B001F24-116D-20E4-C0DB-6FB95A27C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84E359A-6791-E54A-301C-E3E77A8612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BC5E2D74-3F2F-C90D-5A2C-E94CDDBAA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900667E2-398A-45CA-778D-89CE8B22C9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202E74B7-D031-8E68-9FC1-773768C6D9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AA24653B-7AD0-5409-CDF3-B6071A73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A0B7074A-EF6C-F143-FB84-B2874EC2D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E211F98B-9F0D-85A7-1400-7EED3E160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2320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F7D05A9-5977-F97C-2541-31B11F64C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47B1691B-1480-01D0-C155-EB0B3AA00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A58106C0-4199-A142-BCAE-B693F4A26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29D8F34C-0199-057E-D8FB-C8277ECA2A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8480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9C537A9D-2C97-E64B-4027-997C7EA59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41C55A31-F0AD-39F1-ECC4-DB778C6B1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7E4ED60A-60DB-1235-0C56-C6F7AEA6B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629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C0FF225F-9C93-9087-C99D-38262214C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88615DA6-A76D-407C-E111-EAF9C8B73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81C8CFA-2635-EE3C-289A-B44AF71D2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52AF1EE4-9EB1-60C0-9AEC-277B7957F0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BF0D86DF-4495-4F1F-EA1A-21AB643DC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14262E1-FCAF-854F-F3F0-8F45A90C3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1956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3AA8A470-9955-30C7-792F-0C69CF455F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F22FC2BA-AC11-8DD9-B2DC-86C10BE500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B7604716-7A61-8182-72C2-1FC1364CE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A48AFABE-8BA8-6B00-C8CB-3F14374D4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43F82D48-5C14-2781-3D00-5A7B6FA5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2957D57-13E6-597B-C42D-39FB3DD4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272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F545444-EB45-3463-2836-ECBDA1FEF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6C0FA4C6-530B-CB1A-447E-F9E5A71FCC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3095025-0BCF-90F3-C5DF-D1133A9E1F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54412A-0AC5-451A-B15C-740599602944}" type="datetimeFigureOut">
              <a:rPr lang="ko-KR" altLang="en-US" smtClean="0"/>
              <a:t>2025-10-28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F632CF9-9920-D8A7-41E8-0302BE8AB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4CBEE9CC-1265-FAF7-E67A-442E98219A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5FEB-17A0-4125-A4D5-79F78B808F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722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Kafka] UI for Kafk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20" t="26303" r="11312" b="23998"/>
          <a:stretch/>
        </p:blipFill>
        <p:spPr bwMode="auto">
          <a:xfrm>
            <a:off x="4283192" y="3965576"/>
            <a:ext cx="12065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" name="사각형: 둥근 모서리 57">
            <a:extLst>
              <a:ext uri="{FF2B5EF4-FFF2-40B4-BE49-F238E27FC236}">
                <a16:creationId xmlns="" xmlns:a16="http://schemas.microsoft.com/office/drawing/2014/main" id="{9B8BB9A0-E74A-89CD-9B36-DFCF6BB77ACD}"/>
              </a:ext>
            </a:extLst>
          </p:cNvPr>
          <p:cNvSpPr/>
          <p:nvPr/>
        </p:nvSpPr>
        <p:spPr>
          <a:xfrm>
            <a:off x="9765499" y="811306"/>
            <a:ext cx="1894143" cy="55397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="" xmlns:a16="http://schemas.microsoft.com/office/drawing/2014/main" id="{32EB59E8-2A88-D985-FF71-AA1DE894E874}"/>
              </a:ext>
            </a:extLst>
          </p:cNvPr>
          <p:cNvSpPr/>
          <p:nvPr/>
        </p:nvSpPr>
        <p:spPr>
          <a:xfrm>
            <a:off x="3374664" y="811306"/>
            <a:ext cx="6237253" cy="5539740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="" xmlns:a16="http://schemas.microsoft.com/office/drawing/2014/main" id="{D6E9D8B9-EB08-59B2-5FA6-29ABFD9ACEDF}"/>
              </a:ext>
            </a:extLst>
          </p:cNvPr>
          <p:cNvSpPr/>
          <p:nvPr/>
        </p:nvSpPr>
        <p:spPr>
          <a:xfrm>
            <a:off x="884273" y="811306"/>
            <a:ext cx="2388164" cy="4678238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IPTIME] NAS2-DUAL / NAS / 3.5인치 2베이 / HDD 미탑재">
            <a:extLst>
              <a:ext uri="{FF2B5EF4-FFF2-40B4-BE49-F238E27FC236}">
                <a16:creationId xmlns="" xmlns:a16="http://schemas.microsoft.com/office/drawing/2014/main" id="{DA50DB39-38F0-687A-FF3E-E9B63CD0FD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2746" y="403225"/>
            <a:ext cx="731367" cy="7313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NGINX를 통해 알아보는 웹서버. 웹서버와 Nginx를 알아가 보자 | by Joon | Techeer Tech Blog">
            <a:extLst>
              <a:ext uri="{FF2B5EF4-FFF2-40B4-BE49-F238E27FC236}">
                <a16:creationId xmlns="" xmlns:a16="http://schemas.microsoft.com/office/drawing/2014/main" id="{AC2E14BE-F4AB-C6A6-0D38-A68342D07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73130" y="1336658"/>
            <a:ext cx="731368" cy="731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Download Free jenkins Icons - SVG and PNG formats">
            <a:extLst>
              <a:ext uri="{FF2B5EF4-FFF2-40B4-BE49-F238E27FC236}">
                <a16:creationId xmlns="" xmlns:a16="http://schemas.microsoft.com/office/drawing/2014/main" id="{34240045-3E59-E04A-CEBD-9CF6045CDE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7016" y="4489365"/>
            <a:ext cx="865157" cy="865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컨테이너화, 도커의 장점">
            <a:extLst>
              <a:ext uri="{FF2B5EF4-FFF2-40B4-BE49-F238E27FC236}">
                <a16:creationId xmlns="" xmlns:a16="http://schemas.microsoft.com/office/drawing/2014/main" id="{9E0E113C-8E48-4E29-D00F-91AEF574B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069" y="984408"/>
            <a:ext cx="1047088" cy="93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 descr="Synology DS220+ (하드미포함) : 다나와 가격비교">
            <a:extLst>
              <a:ext uri="{FF2B5EF4-FFF2-40B4-BE49-F238E27FC236}">
                <a16:creationId xmlns="" xmlns:a16="http://schemas.microsoft.com/office/drawing/2014/main" id="{EC6E1E9E-FA87-ABA5-641C-091EF38FF1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5892" y="397002"/>
            <a:ext cx="716475" cy="7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React] 1. React 시작하기(2) - React의 주요 특징">
            <a:extLst>
              <a:ext uri="{FF2B5EF4-FFF2-40B4-BE49-F238E27FC236}">
                <a16:creationId xmlns="" xmlns:a16="http://schemas.microsoft.com/office/drawing/2014/main" id="{7E8F03C5-9DDC-1C4E-B316-A6089C51C0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32" y="2658681"/>
            <a:ext cx="1125213" cy="5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 descr="호스팅된 MySQL - Amazon RDS for MySQL - AWS">
            <a:extLst>
              <a:ext uri="{FF2B5EF4-FFF2-40B4-BE49-F238E27FC236}">
                <a16:creationId xmlns="" xmlns:a16="http://schemas.microsoft.com/office/drawing/2014/main" id="{4C017992-ABF8-6326-6986-BB446776D7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2669" y="5402995"/>
            <a:ext cx="865573" cy="44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4" name="Picture 30" descr="Spring Data Elasticsearch 설정 및 검색 기능 구현">
            <a:extLst>
              <a:ext uri="{FF2B5EF4-FFF2-40B4-BE49-F238E27FC236}">
                <a16:creationId xmlns="" xmlns:a16="http://schemas.microsoft.com/office/drawing/2014/main" id="{6D756A73-824E-2EF6-B31F-B9962AF0D04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00" t="10620" r="10017" b="12953"/>
          <a:stretch>
            <a:fillRect/>
          </a:stretch>
        </p:blipFill>
        <p:spPr bwMode="auto">
          <a:xfrm>
            <a:off x="4840291" y="5401477"/>
            <a:ext cx="1203035" cy="5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8" name="Picture 34" descr="Elasticco kibana 로고 - 소셜 미디어 및 로고 아이콘">
            <a:extLst>
              <a:ext uri="{FF2B5EF4-FFF2-40B4-BE49-F238E27FC236}">
                <a16:creationId xmlns="" xmlns:a16="http://schemas.microsoft.com/office/drawing/2014/main" id="{A0623408-4ECD-03E6-5C02-056CE9EF7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1143" y="5489544"/>
            <a:ext cx="864093" cy="432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4" name="Picture 40" descr="왜 kafka인가요?">
            <a:extLst>
              <a:ext uri="{FF2B5EF4-FFF2-40B4-BE49-F238E27FC236}">
                <a16:creationId xmlns="" xmlns:a16="http://schemas.microsoft.com/office/drawing/2014/main" id="{C2D987DF-D8FC-A49E-D59D-0EBAFAD14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3607" y="4627685"/>
            <a:ext cx="1046085" cy="4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66" name="Picture 42" descr="Spring Boot] 정적자원(Static Resources, img; js; css 파일 등)에 대한 접근 설정">
            <a:extLst>
              <a:ext uri="{FF2B5EF4-FFF2-40B4-BE49-F238E27FC236}">
                <a16:creationId xmlns="" xmlns:a16="http://schemas.microsoft.com/office/drawing/2014/main" id="{B38152E2-1AA7-B634-EF0E-33375DA8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926" y="3900927"/>
            <a:ext cx="1125213" cy="5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2" name="Picture 48">
            <a:extLst>
              <a:ext uri="{FF2B5EF4-FFF2-40B4-BE49-F238E27FC236}">
                <a16:creationId xmlns="" xmlns:a16="http://schemas.microsoft.com/office/drawing/2014/main" id="{46901B5E-3C51-F8C2-275F-1BA4C4E9EE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0592" y="5003645"/>
            <a:ext cx="1512163" cy="237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4" name="Picture 50" descr="Desktop, pc, server icon - Free download on Iconfinder">
            <a:extLst>
              <a:ext uri="{FF2B5EF4-FFF2-40B4-BE49-F238E27FC236}">
                <a16:creationId xmlns="" xmlns:a16="http://schemas.microsoft.com/office/drawing/2014/main" id="{66E62563-78DB-0C78-9425-985CED8F5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4881" y="397003"/>
            <a:ext cx="716475" cy="71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2" descr="컨테이너화, 도커의 장점">
            <a:extLst>
              <a:ext uri="{FF2B5EF4-FFF2-40B4-BE49-F238E27FC236}">
                <a16:creationId xmlns="" xmlns:a16="http://schemas.microsoft.com/office/drawing/2014/main" id="{E1D179C3-5147-1CE7-9551-00EDA83C7F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429" y="887583"/>
            <a:ext cx="1047088" cy="933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React] 1. React 시작하기(2) - React의 주요 특징">
            <a:extLst>
              <a:ext uri="{FF2B5EF4-FFF2-40B4-BE49-F238E27FC236}">
                <a16:creationId xmlns="" xmlns:a16="http://schemas.microsoft.com/office/drawing/2014/main" id="{CB104C55-4256-86AE-C88F-D20DC993A1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8131" y="2041275"/>
            <a:ext cx="1125213" cy="526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76" name="Picture 52">
            <a:extLst>
              <a:ext uri="{FF2B5EF4-FFF2-40B4-BE49-F238E27FC236}">
                <a16:creationId xmlns="" xmlns:a16="http://schemas.microsoft.com/office/drawing/2014/main" id="{5D05BF0B-7EDB-50DC-0E9A-D6C76740C4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103" y="2361723"/>
            <a:ext cx="865573" cy="88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80" name="Picture 56" descr="Surffy 에스티씨랩 STCLab DevOps 데브옵스 Monitoring tool 모니터링툴 Prometheus 사용 도입 후기  리뷰 STCLab tech blog STCLab blog | Medium">
            <a:extLst>
              <a:ext uri="{FF2B5EF4-FFF2-40B4-BE49-F238E27FC236}">
                <a16:creationId xmlns="" xmlns:a16="http://schemas.microsoft.com/office/drawing/2014/main" id="{84EC1CF4-2CE1-D08A-9D98-738F552556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393"/>
          <a:stretch/>
        </p:blipFill>
        <p:spPr bwMode="auto">
          <a:xfrm>
            <a:off x="1270137" y="3688555"/>
            <a:ext cx="1840335" cy="669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직선 화살표 연결선 16">
            <a:extLst>
              <a:ext uri="{FF2B5EF4-FFF2-40B4-BE49-F238E27FC236}">
                <a16:creationId xmlns="" xmlns:a16="http://schemas.microsoft.com/office/drawing/2014/main" id="{6E826799-DADB-B4C2-2118-E39A24F9E720}"/>
              </a:ext>
            </a:extLst>
          </p:cNvPr>
          <p:cNvCxnSpPr>
            <a:stCxn id="1080" idx="0"/>
            <a:endCxn id="1076" idx="2"/>
          </p:cNvCxnSpPr>
          <p:nvPr/>
        </p:nvCxnSpPr>
        <p:spPr>
          <a:xfrm flipV="1">
            <a:off x="2190305" y="3246340"/>
            <a:ext cx="5585" cy="44221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="" xmlns:a16="http://schemas.microsoft.com/office/drawing/2014/main" id="{08A5CEF3-58D2-D48D-568B-9DC9247D719E}"/>
              </a:ext>
            </a:extLst>
          </p:cNvPr>
          <p:cNvCxnSpPr>
            <a:stCxn id="1080" idx="1"/>
            <a:endCxn id="1026" idx="0"/>
          </p:cNvCxnSpPr>
          <p:nvPr/>
        </p:nvCxnSpPr>
        <p:spPr>
          <a:xfrm rot="10800000" flipH="1">
            <a:off x="1270136" y="403225"/>
            <a:ext cx="9528293" cy="3620038"/>
          </a:xfrm>
          <a:prstGeom prst="bentConnector4">
            <a:avLst>
              <a:gd name="adj1" fmla="val -2399"/>
              <a:gd name="adj2" fmla="val 106315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연결선: 꺾임 46">
            <a:extLst>
              <a:ext uri="{FF2B5EF4-FFF2-40B4-BE49-F238E27FC236}">
                <a16:creationId xmlns="" xmlns:a16="http://schemas.microsoft.com/office/drawing/2014/main" id="{7BBBA367-7207-BF29-4C47-AAEF79EAAE54}"/>
              </a:ext>
            </a:extLst>
          </p:cNvPr>
          <p:cNvCxnSpPr>
            <a:cxnSpLocks/>
            <a:stCxn id="11" idx="3"/>
            <a:endCxn id="1026" idx="1"/>
          </p:cNvCxnSpPr>
          <p:nvPr/>
        </p:nvCxnSpPr>
        <p:spPr>
          <a:xfrm flipV="1">
            <a:off x="7073344" y="768909"/>
            <a:ext cx="3359402" cy="1535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연결선: 꺾임 50">
            <a:extLst>
              <a:ext uri="{FF2B5EF4-FFF2-40B4-BE49-F238E27FC236}">
                <a16:creationId xmlns="" xmlns:a16="http://schemas.microsoft.com/office/drawing/2014/main" id="{F53315D9-F6CB-D1A8-E7E6-3D748F2D9DFE}"/>
              </a:ext>
            </a:extLst>
          </p:cNvPr>
          <p:cNvCxnSpPr>
            <a:cxnSpLocks/>
            <a:stCxn id="1050" idx="3"/>
            <a:endCxn id="1026" idx="1"/>
          </p:cNvCxnSpPr>
          <p:nvPr/>
        </p:nvCxnSpPr>
        <p:spPr>
          <a:xfrm flipV="1">
            <a:off x="7073345" y="768909"/>
            <a:ext cx="3359401" cy="215280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연결선: 꺾임 1024">
            <a:extLst>
              <a:ext uri="{FF2B5EF4-FFF2-40B4-BE49-F238E27FC236}">
                <a16:creationId xmlns="" xmlns:a16="http://schemas.microsoft.com/office/drawing/2014/main" id="{BA32102E-3879-DFCD-16A4-E9F0628939E3}"/>
              </a:ext>
            </a:extLst>
          </p:cNvPr>
          <p:cNvCxnSpPr>
            <a:cxnSpLocks/>
            <a:stCxn id="1028" idx="2"/>
            <a:endCxn id="1066" idx="0"/>
          </p:cNvCxnSpPr>
          <p:nvPr/>
        </p:nvCxnSpPr>
        <p:spPr>
          <a:xfrm rot="5400000">
            <a:off x="7790224" y="852336"/>
            <a:ext cx="1832901" cy="4264281"/>
          </a:xfrm>
          <a:prstGeom prst="bentConnector3">
            <a:avLst>
              <a:gd name="adj1" fmla="val 782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9" name="연결선: 꺾임 1028">
            <a:extLst>
              <a:ext uri="{FF2B5EF4-FFF2-40B4-BE49-F238E27FC236}">
                <a16:creationId xmlns="" xmlns:a16="http://schemas.microsoft.com/office/drawing/2014/main" id="{573A9E71-9E1B-F9B9-BA25-A6919B2BF0D3}"/>
              </a:ext>
            </a:extLst>
          </p:cNvPr>
          <p:cNvCxnSpPr>
            <a:cxnSpLocks/>
            <a:stCxn id="1028" idx="1"/>
            <a:endCxn id="1050" idx="2"/>
          </p:cNvCxnSpPr>
          <p:nvPr/>
        </p:nvCxnSpPr>
        <p:spPr>
          <a:xfrm rot="10800000" flipV="1">
            <a:off x="6510740" y="1702342"/>
            <a:ext cx="3962391" cy="1482412"/>
          </a:xfrm>
          <a:prstGeom prst="bentConnector4">
            <a:avLst>
              <a:gd name="adj1" fmla="val 29824"/>
              <a:gd name="adj2" fmla="val 1154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3" name="연결선: 꺾임 1042">
            <a:extLst>
              <a:ext uri="{FF2B5EF4-FFF2-40B4-BE49-F238E27FC236}">
                <a16:creationId xmlns="" xmlns:a16="http://schemas.microsoft.com/office/drawing/2014/main" id="{D6C5F479-1AFB-E425-0447-A9E7E2416EFC}"/>
              </a:ext>
            </a:extLst>
          </p:cNvPr>
          <p:cNvCxnSpPr>
            <a:cxnSpLocks/>
            <a:stCxn id="1028" idx="0"/>
            <a:endCxn id="11" idx="0"/>
          </p:cNvCxnSpPr>
          <p:nvPr/>
        </p:nvCxnSpPr>
        <p:spPr>
          <a:xfrm rot="16200000" flipH="1" flipV="1">
            <a:off x="8322467" y="-475072"/>
            <a:ext cx="704617" cy="4328076"/>
          </a:xfrm>
          <a:prstGeom prst="bentConnector3">
            <a:avLst>
              <a:gd name="adj1" fmla="val -865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5" name="직선 화살표 연결선 1054">
            <a:extLst>
              <a:ext uri="{FF2B5EF4-FFF2-40B4-BE49-F238E27FC236}">
                <a16:creationId xmlns="" xmlns:a16="http://schemas.microsoft.com/office/drawing/2014/main" id="{E3A3447E-2F30-48F8-E9F4-3D8D55574874}"/>
              </a:ext>
            </a:extLst>
          </p:cNvPr>
          <p:cNvCxnSpPr>
            <a:cxnSpLocks/>
            <a:stCxn id="1058" idx="1"/>
            <a:endCxn id="1054" idx="3"/>
          </p:cNvCxnSpPr>
          <p:nvPr/>
        </p:nvCxnSpPr>
        <p:spPr>
          <a:xfrm flipH="1" flipV="1">
            <a:off x="6043326" y="5696846"/>
            <a:ext cx="1237817" cy="87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9" name="연결선: 꺾임 1058">
            <a:extLst>
              <a:ext uri="{FF2B5EF4-FFF2-40B4-BE49-F238E27FC236}">
                <a16:creationId xmlns="" xmlns:a16="http://schemas.microsoft.com/office/drawing/2014/main" id="{4F02B8FD-39EC-7C53-566D-2A4062F66D6A}"/>
              </a:ext>
            </a:extLst>
          </p:cNvPr>
          <p:cNvCxnSpPr>
            <a:cxnSpLocks/>
            <a:stCxn id="1028" idx="2"/>
            <a:endCxn id="1058" idx="3"/>
          </p:cNvCxnSpPr>
          <p:nvPr/>
        </p:nvCxnSpPr>
        <p:spPr>
          <a:xfrm rot="5400000">
            <a:off x="7673254" y="2540008"/>
            <a:ext cx="3637542" cy="269357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연결선: 꺾임 1070">
            <a:extLst>
              <a:ext uri="{FF2B5EF4-FFF2-40B4-BE49-F238E27FC236}">
                <a16:creationId xmlns="" xmlns:a16="http://schemas.microsoft.com/office/drawing/2014/main" id="{583A27E2-1F45-AE83-D524-8D4FDFE14696}"/>
              </a:ext>
            </a:extLst>
          </p:cNvPr>
          <p:cNvCxnSpPr>
            <a:stCxn id="1064" idx="2"/>
            <a:endCxn id="1052" idx="0"/>
          </p:cNvCxnSpPr>
          <p:nvPr/>
        </p:nvCxnSpPr>
        <p:spPr>
          <a:xfrm rot="5400000">
            <a:off x="4457173" y="4973517"/>
            <a:ext cx="297761" cy="561194"/>
          </a:xfrm>
          <a:prstGeom prst="bentConnector3">
            <a:avLst/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연결선: 꺾임 1074">
            <a:extLst>
              <a:ext uri="{FF2B5EF4-FFF2-40B4-BE49-F238E27FC236}">
                <a16:creationId xmlns="" xmlns:a16="http://schemas.microsoft.com/office/drawing/2014/main" id="{3355B984-04CF-7FBF-74EE-27A1030DEDC2}"/>
              </a:ext>
            </a:extLst>
          </p:cNvPr>
          <p:cNvCxnSpPr>
            <a:cxnSpLocks/>
            <a:stCxn id="1064" idx="2"/>
            <a:endCxn id="1054" idx="0"/>
          </p:cNvCxnSpPr>
          <p:nvPr/>
        </p:nvCxnSpPr>
        <p:spPr>
          <a:xfrm rot="16200000" flipH="1">
            <a:off x="5016108" y="4975775"/>
            <a:ext cx="296243" cy="55515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직선 화살표 연결선 1102">
            <a:extLst>
              <a:ext uri="{FF2B5EF4-FFF2-40B4-BE49-F238E27FC236}">
                <a16:creationId xmlns="" xmlns:a16="http://schemas.microsoft.com/office/drawing/2014/main" id="{803AB92A-D72F-B467-F6CA-DB4331DAE46B}"/>
              </a:ext>
            </a:extLst>
          </p:cNvPr>
          <p:cNvCxnSpPr>
            <a:cxnSpLocks/>
            <a:stCxn id="83" idx="2"/>
            <a:endCxn id="1072" idx="0"/>
          </p:cNvCxnSpPr>
          <p:nvPr/>
        </p:nvCxnSpPr>
        <p:spPr>
          <a:xfrm>
            <a:off x="7854447" y="4491664"/>
            <a:ext cx="852227" cy="5119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직선 화살표 연결선 1106">
            <a:extLst>
              <a:ext uri="{FF2B5EF4-FFF2-40B4-BE49-F238E27FC236}">
                <a16:creationId xmlns="" xmlns:a16="http://schemas.microsoft.com/office/drawing/2014/main" id="{21365388-60D5-E8C9-F047-E2C90936BDD9}"/>
              </a:ext>
            </a:extLst>
          </p:cNvPr>
          <p:cNvCxnSpPr>
            <a:cxnSpLocks/>
            <a:stCxn id="1066" idx="2"/>
            <a:endCxn id="1054" idx="0"/>
          </p:cNvCxnSpPr>
          <p:nvPr/>
        </p:nvCxnSpPr>
        <p:spPr>
          <a:xfrm flipH="1">
            <a:off x="5441809" y="4491664"/>
            <a:ext cx="1132724" cy="90981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2" name="연결선: 꺾임 1111">
            <a:extLst>
              <a:ext uri="{FF2B5EF4-FFF2-40B4-BE49-F238E27FC236}">
                <a16:creationId xmlns="" xmlns:a16="http://schemas.microsoft.com/office/drawing/2014/main" id="{823F731F-B110-B822-817C-B2F35C6FCC74}"/>
              </a:ext>
            </a:extLst>
          </p:cNvPr>
          <p:cNvCxnSpPr>
            <a:cxnSpLocks/>
            <a:stCxn id="1066" idx="0"/>
            <a:endCxn id="1052" idx="1"/>
          </p:cNvCxnSpPr>
          <p:nvPr/>
        </p:nvCxnSpPr>
        <p:spPr>
          <a:xfrm rot="16200000" flipH="1" flipV="1">
            <a:off x="4370566" y="3423029"/>
            <a:ext cx="1726069" cy="2681864"/>
          </a:xfrm>
          <a:prstGeom prst="bentConnector4">
            <a:avLst>
              <a:gd name="adj1" fmla="val -3679"/>
              <a:gd name="adj2" fmla="val 108524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4" name="연결선: 꺾임 1113">
            <a:extLst>
              <a:ext uri="{FF2B5EF4-FFF2-40B4-BE49-F238E27FC236}">
                <a16:creationId xmlns="" xmlns:a16="http://schemas.microsoft.com/office/drawing/2014/main" id="{A7333C36-0160-726D-DF76-7539E5AA046C}"/>
              </a:ext>
            </a:extLst>
          </p:cNvPr>
          <p:cNvCxnSpPr>
            <a:cxnSpLocks/>
            <a:stCxn id="11" idx="1"/>
            <a:endCxn id="1042" idx="3"/>
          </p:cNvCxnSpPr>
          <p:nvPr/>
        </p:nvCxnSpPr>
        <p:spPr>
          <a:xfrm rot="10800000" flipV="1">
            <a:off x="1962173" y="2304312"/>
            <a:ext cx="3985958" cy="2617632"/>
          </a:xfrm>
          <a:prstGeom prst="bentConnector3">
            <a:avLst>
              <a:gd name="adj1" fmla="val 61254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8" name="연결선: 꺾임 1117">
            <a:extLst>
              <a:ext uri="{FF2B5EF4-FFF2-40B4-BE49-F238E27FC236}">
                <a16:creationId xmlns="" xmlns:a16="http://schemas.microsoft.com/office/drawing/2014/main" id="{550DB858-8165-F636-4D40-79DC5997CB46}"/>
              </a:ext>
            </a:extLst>
          </p:cNvPr>
          <p:cNvCxnSpPr>
            <a:cxnSpLocks/>
            <a:endCxn id="1042" idx="3"/>
          </p:cNvCxnSpPr>
          <p:nvPr/>
        </p:nvCxnSpPr>
        <p:spPr>
          <a:xfrm rot="10800000" flipV="1">
            <a:off x="1962174" y="2921718"/>
            <a:ext cx="3908325" cy="2000226"/>
          </a:xfrm>
          <a:prstGeom prst="bentConnector3">
            <a:avLst>
              <a:gd name="adj1" fmla="val 60433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연결선: 꺾임 1122">
            <a:extLst>
              <a:ext uri="{FF2B5EF4-FFF2-40B4-BE49-F238E27FC236}">
                <a16:creationId xmlns="" xmlns:a16="http://schemas.microsoft.com/office/drawing/2014/main" id="{A28C48BE-5E99-C551-A1F1-265CB2B46BE6}"/>
              </a:ext>
            </a:extLst>
          </p:cNvPr>
          <p:cNvCxnSpPr>
            <a:cxnSpLocks/>
            <a:stCxn id="1066" idx="0"/>
            <a:endCxn id="1042" idx="3"/>
          </p:cNvCxnSpPr>
          <p:nvPr/>
        </p:nvCxnSpPr>
        <p:spPr>
          <a:xfrm rot="16200000" flipH="1" flipV="1">
            <a:off x="3757844" y="2105255"/>
            <a:ext cx="1021017" cy="4612360"/>
          </a:xfrm>
          <a:prstGeom prst="bentConnector4">
            <a:avLst>
              <a:gd name="adj1" fmla="val -22389"/>
              <a:gd name="adj2" fmla="val 66480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1" name="TextBox 1130">
            <a:extLst>
              <a:ext uri="{FF2B5EF4-FFF2-40B4-BE49-F238E27FC236}">
                <a16:creationId xmlns="" xmlns:a16="http://schemas.microsoft.com/office/drawing/2014/main" id="{E1B4B560-B0B6-2109-E8BC-EA88890D1815}"/>
              </a:ext>
            </a:extLst>
          </p:cNvPr>
          <p:cNvSpPr txBox="1"/>
          <p:nvPr/>
        </p:nvSpPr>
        <p:spPr>
          <a:xfrm>
            <a:off x="10038632" y="5558345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kibana</a:t>
            </a:r>
            <a:endParaRPr lang="ko-KR" altLang="en-US" sz="1200" dirty="0"/>
          </a:p>
        </p:txBody>
      </p:sp>
      <p:sp>
        <p:nvSpPr>
          <p:cNvPr id="1132" name="TextBox 1131">
            <a:extLst>
              <a:ext uri="{FF2B5EF4-FFF2-40B4-BE49-F238E27FC236}">
                <a16:creationId xmlns="" xmlns:a16="http://schemas.microsoft.com/office/drawing/2014/main" id="{762DB2AB-B0A5-781F-65F0-3610D1F881F1}"/>
              </a:ext>
            </a:extLst>
          </p:cNvPr>
          <p:cNvSpPr txBox="1"/>
          <p:nvPr/>
        </p:nvSpPr>
        <p:spPr>
          <a:xfrm>
            <a:off x="10119117" y="3340613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endParaRPr lang="ko-KR" altLang="en-US" sz="1200" dirty="0"/>
          </a:p>
        </p:txBody>
      </p:sp>
      <p:sp>
        <p:nvSpPr>
          <p:cNvPr id="1133" name="TextBox 1132">
            <a:extLst>
              <a:ext uri="{FF2B5EF4-FFF2-40B4-BE49-F238E27FC236}">
                <a16:creationId xmlns="" xmlns:a16="http://schemas.microsoft.com/office/drawing/2014/main" id="{CB4AE241-B24C-AA12-BF64-3658EADC2710}"/>
              </a:ext>
            </a:extLst>
          </p:cNvPr>
          <p:cNvSpPr txBox="1"/>
          <p:nvPr/>
        </p:nvSpPr>
        <p:spPr>
          <a:xfrm>
            <a:off x="8931291" y="2412027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/admin</a:t>
            </a:r>
            <a:endParaRPr lang="ko-KR" altLang="en-US" sz="1200" dirty="0"/>
          </a:p>
        </p:txBody>
      </p:sp>
      <p:sp>
        <p:nvSpPr>
          <p:cNvPr id="1134" name="TextBox 1133">
            <a:extLst>
              <a:ext uri="{FF2B5EF4-FFF2-40B4-BE49-F238E27FC236}">
                <a16:creationId xmlns="" xmlns:a16="http://schemas.microsoft.com/office/drawing/2014/main" id="{12FD7A25-A5AF-7F94-0E8F-E28645D31DC0}"/>
              </a:ext>
            </a:extLst>
          </p:cNvPr>
          <p:cNvSpPr txBox="1"/>
          <p:nvPr/>
        </p:nvSpPr>
        <p:spPr>
          <a:xfrm>
            <a:off x="7098370" y="1131264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/user</a:t>
            </a:r>
            <a:endParaRPr lang="ko-KR" altLang="en-US" sz="1200" dirty="0"/>
          </a:p>
        </p:txBody>
      </p:sp>
      <p:sp>
        <p:nvSpPr>
          <p:cNvPr id="1135" name="TextBox 1134">
            <a:extLst>
              <a:ext uri="{FF2B5EF4-FFF2-40B4-BE49-F238E27FC236}">
                <a16:creationId xmlns="" xmlns:a16="http://schemas.microsoft.com/office/drawing/2014/main" id="{F1CFAF62-0C27-2CF1-F03D-8BDD64171622}"/>
              </a:ext>
            </a:extLst>
          </p:cNvPr>
          <p:cNvSpPr txBox="1"/>
          <p:nvPr/>
        </p:nvSpPr>
        <p:spPr>
          <a:xfrm>
            <a:off x="7224259" y="2061518"/>
            <a:ext cx="76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, /socket</a:t>
            </a:r>
            <a:endParaRPr lang="ko-KR" altLang="en-US" sz="1200" dirty="0"/>
          </a:p>
        </p:txBody>
      </p:sp>
      <p:sp>
        <p:nvSpPr>
          <p:cNvPr id="1136" name="TextBox 1135">
            <a:extLst>
              <a:ext uri="{FF2B5EF4-FFF2-40B4-BE49-F238E27FC236}">
                <a16:creationId xmlns="" xmlns:a16="http://schemas.microsoft.com/office/drawing/2014/main" id="{FC1E79BE-A4A5-5465-2BC2-3B120876473B}"/>
              </a:ext>
            </a:extLst>
          </p:cNvPr>
          <p:cNvSpPr txBox="1"/>
          <p:nvPr/>
        </p:nvSpPr>
        <p:spPr>
          <a:xfrm>
            <a:off x="8048194" y="2653654"/>
            <a:ext cx="7668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,</a:t>
            </a:r>
          </a:p>
          <a:p>
            <a:r>
              <a:rPr lang="en-US" altLang="ko-KR" sz="1200" dirty="0" smtClean="0"/>
              <a:t>/socket</a:t>
            </a:r>
            <a:endParaRPr lang="ko-KR" altLang="en-US" sz="1200" dirty="0"/>
          </a:p>
        </p:txBody>
      </p:sp>
      <p:sp>
        <p:nvSpPr>
          <p:cNvPr id="1137" name="TextBox 1136">
            <a:extLst>
              <a:ext uri="{FF2B5EF4-FFF2-40B4-BE49-F238E27FC236}">
                <a16:creationId xmlns="" xmlns:a16="http://schemas.microsoft.com/office/drawing/2014/main" id="{E9456089-F72B-B46B-715B-986C256F0E99}"/>
              </a:ext>
            </a:extLst>
          </p:cNvPr>
          <p:cNvSpPr txBox="1"/>
          <p:nvPr/>
        </p:nvSpPr>
        <p:spPr>
          <a:xfrm>
            <a:off x="3227994" y="14115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api</a:t>
            </a:r>
            <a:endParaRPr lang="ko-KR" altLang="en-US" sz="1200" dirty="0"/>
          </a:p>
        </p:txBody>
      </p:sp>
      <p:pic>
        <p:nvPicPr>
          <p:cNvPr id="1138" name="Picture 12" descr="GitHub logo PNG transparent image download, size: 1150x465px">
            <a:extLst>
              <a:ext uri="{FF2B5EF4-FFF2-40B4-BE49-F238E27FC236}">
                <a16:creationId xmlns="" xmlns:a16="http://schemas.microsoft.com/office/drawing/2014/main" id="{63B49BC0-BF41-CE82-8C76-56F465DD9C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90" b="15160"/>
          <a:stretch/>
        </p:blipFill>
        <p:spPr bwMode="auto">
          <a:xfrm>
            <a:off x="871205" y="5562600"/>
            <a:ext cx="1318542" cy="3905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39" name="Picture 12" descr="GitHub logo PNG transparent image download, size: 1150x465px">
            <a:extLst>
              <a:ext uri="{FF2B5EF4-FFF2-40B4-BE49-F238E27FC236}">
                <a16:creationId xmlns="" xmlns:a16="http://schemas.microsoft.com/office/drawing/2014/main" id="{5C40FBD9-4A4E-D153-D42C-691925D0B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228" b="15416"/>
          <a:stretch/>
        </p:blipFill>
        <p:spPr bwMode="auto">
          <a:xfrm>
            <a:off x="869766" y="6281738"/>
            <a:ext cx="1318542" cy="385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49" name="Picture 58" descr="노트북 로고 아이콘 벡터 일러스트 레이 션 | 프리미엄 벡터">
            <a:extLst>
              <a:ext uri="{FF2B5EF4-FFF2-40B4-BE49-F238E27FC236}">
                <a16:creationId xmlns="" xmlns:a16="http://schemas.microsoft.com/office/drawing/2014/main" id="{7FD55270-C94C-FD66-F4FE-8ADCAEB121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854"/>
          <a:stretch>
            <a:fillRect/>
          </a:stretch>
        </p:blipFill>
        <p:spPr bwMode="auto">
          <a:xfrm>
            <a:off x="2549033" y="6111108"/>
            <a:ext cx="1097897" cy="739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50" name="연결선: 꺾임 1149">
            <a:extLst>
              <a:ext uri="{FF2B5EF4-FFF2-40B4-BE49-F238E27FC236}">
                <a16:creationId xmlns="" xmlns:a16="http://schemas.microsoft.com/office/drawing/2014/main" id="{4E693C65-05C3-0BD8-0CE2-D854E11D24B3}"/>
              </a:ext>
            </a:extLst>
          </p:cNvPr>
          <p:cNvCxnSpPr>
            <a:cxnSpLocks/>
            <a:stCxn id="1028" idx="3"/>
            <a:endCxn id="1076" idx="1"/>
          </p:cNvCxnSpPr>
          <p:nvPr/>
        </p:nvCxnSpPr>
        <p:spPr>
          <a:xfrm flipH="1">
            <a:off x="1763103" y="1702342"/>
            <a:ext cx="9441395" cy="1101690"/>
          </a:xfrm>
          <a:prstGeom prst="bentConnector5">
            <a:avLst>
              <a:gd name="adj1" fmla="val -2421"/>
              <a:gd name="adj2" fmla="val -122245"/>
              <a:gd name="adj3" fmla="val 1112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2" name="TextBox 1161">
            <a:extLst>
              <a:ext uri="{FF2B5EF4-FFF2-40B4-BE49-F238E27FC236}">
                <a16:creationId xmlns="" xmlns:a16="http://schemas.microsoft.com/office/drawing/2014/main" id="{8E96AF4E-C8A5-D555-6419-D9A0DFB27E30}"/>
              </a:ext>
            </a:extLst>
          </p:cNvPr>
          <p:cNvSpPr txBox="1"/>
          <p:nvPr/>
        </p:nvSpPr>
        <p:spPr>
          <a:xfrm>
            <a:off x="4908309" y="199573"/>
            <a:ext cx="10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grafana</a:t>
            </a:r>
            <a:endParaRPr lang="ko-KR" altLang="en-US" sz="1200" dirty="0"/>
          </a:p>
        </p:txBody>
      </p:sp>
      <p:cxnSp>
        <p:nvCxnSpPr>
          <p:cNvPr id="1163" name="직선 화살표 연결선 1162">
            <a:extLst>
              <a:ext uri="{FF2B5EF4-FFF2-40B4-BE49-F238E27FC236}">
                <a16:creationId xmlns="" xmlns:a16="http://schemas.microsoft.com/office/drawing/2014/main" id="{A5FA6BBA-8AC4-A41F-FD0A-9A9F41809E79}"/>
              </a:ext>
            </a:extLst>
          </p:cNvPr>
          <p:cNvCxnSpPr>
            <a:cxnSpLocks/>
            <a:stCxn id="1138" idx="0"/>
            <a:endCxn id="1042" idx="2"/>
          </p:cNvCxnSpPr>
          <p:nvPr/>
        </p:nvCxnSpPr>
        <p:spPr>
          <a:xfrm flipH="1" flipV="1">
            <a:off x="1529595" y="5354522"/>
            <a:ext cx="881" cy="2080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1" name="직선 화살표 연결선 1170">
            <a:extLst>
              <a:ext uri="{FF2B5EF4-FFF2-40B4-BE49-F238E27FC236}">
                <a16:creationId xmlns="" xmlns:a16="http://schemas.microsoft.com/office/drawing/2014/main" id="{36A6046E-E9B7-2B5E-2414-8EB5C175B094}"/>
              </a:ext>
            </a:extLst>
          </p:cNvPr>
          <p:cNvCxnSpPr>
            <a:cxnSpLocks/>
            <a:stCxn id="1139" idx="0"/>
            <a:endCxn id="1138" idx="2"/>
          </p:cNvCxnSpPr>
          <p:nvPr/>
        </p:nvCxnSpPr>
        <p:spPr>
          <a:xfrm flipV="1">
            <a:off x="1529037" y="5953126"/>
            <a:ext cx="1439" cy="3286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4" name="직선 화살표 연결선 1173">
            <a:extLst>
              <a:ext uri="{FF2B5EF4-FFF2-40B4-BE49-F238E27FC236}">
                <a16:creationId xmlns="" xmlns:a16="http://schemas.microsoft.com/office/drawing/2014/main" id="{B14C88FB-C383-26C6-8280-D153A1E7C576}"/>
              </a:ext>
            </a:extLst>
          </p:cNvPr>
          <p:cNvCxnSpPr>
            <a:cxnSpLocks/>
            <a:stCxn id="1149" idx="1"/>
            <a:endCxn id="1139" idx="3"/>
          </p:cNvCxnSpPr>
          <p:nvPr/>
        </p:nvCxnSpPr>
        <p:spPr>
          <a:xfrm flipH="1" flipV="1">
            <a:off x="2188308" y="6474619"/>
            <a:ext cx="360725" cy="617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연결선: 꺾임 4">
            <a:extLst>
              <a:ext uri="{FF2B5EF4-FFF2-40B4-BE49-F238E27FC236}">
                <a16:creationId xmlns="" xmlns:a16="http://schemas.microsoft.com/office/drawing/2014/main" id="{9CAD20E8-FE95-2F3A-BE1F-70FCD54A1811}"/>
              </a:ext>
            </a:extLst>
          </p:cNvPr>
          <p:cNvCxnSpPr>
            <a:cxnSpLocks/>
            <a:stCxn id="1028" idx="0"/>
            <a:endCxn id="1042" idx="1"/>
          </p:cNvCxnSpPr>
          <p:nvPr/>
        </p:nvCxnSpPr>
        <p:spPr>
          <a:xfrm rot="16200000" flipH="1" flipV="1">
            <a:off x="4175272" y="-1741598"/>
            <a:ext cx="3585286" cy="9741798"/>
          </a:xfrm>
          <a:prstGeom prst="bentConnector4">
            <a:avLst>
              <a:gd name="adj1" fmla="val -35706"/>
              <a:gd name="adj2" fmla="val 1079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="" xmlns:a16="http://schemas.microsoft.com/office/drawing/2014/main" id="{88F40760-576F-5220-C38C-8B81542449BF}"/>
              </a:ext>
            </a:extLst>
          </p:cNvPr>
          <p:cNvSpPr txBox="1"/>
          <p:nvPr/>
        </p:nvSpPr>
        <p:spPr>
          <a:xfrm>
            <a:off x="-26197" y="3474628"/>
            <a:ext cx="108397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</a:t>
            </a:r>
            <a:r>
              <a:rPr lang="en-US" altLang="ko-KR" sz="1200" dirty="0" err="1"/>
              <a:t>jenkins</a:t>
            </a:r>
            <a:endParaRPr lang="ko-KR" altLang="en-US" sz="1200" dirty="0"/>
          </a:p>
        </p:txBody>
      </p:sp>
      <p:sp>
        <p:nvSpPr>
          <p:cNvPr id="13" name="TextBox 12">
            <a:extLst>
              <a:ext uri="{FF2B5EF4-FFF2-40B4-BE49-F238E27FC236}">
                <a16:creationId xmlns="" xmlns:a16="http://schemas.microsoft.com/office/drawing/2014/main" id="{D2FA11CF-7470-2A8F-10D3-20F7D8F666E0}"/>
              </a:ext>
            </a:extLst>
          </p:cNvPr>
          <p:cNvSpPr txBox="1"/>
          <p:nvPr/>
        </p:nvSpPr>
        <p:spPr>
          <a:xfrm>
            <a:off x="2222077" y="6326888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push</a:t>
            </a:r>
            <a:endParaRPr lang="ko-KR" altLang="en-US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="" xmlns:a16="http://schemas.microsoft.com/office/drawing/2014/main" id="{0C662DB1-3332-4CB2-C32A-6B191876837B}"/>
              </a:ext>
            </a:extLst>
          </p:cNvPr>
          <p:cNvSpPr txBox="1"/>
          <p:nvPr/>
        </p:nvSpPr>
        <p:spPr>
          <a:xfrm>
            <a:off x="1109734" y="6014895"/>
            <a:ext cx="1231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err="1" smtClean="0"/>
              <a:t>PR&amp;Merge</a:t>
            </a:r>
            <a:endParaRPr lang="ko-KR" altLang="en-US" sz="1200" dirty="0"/>
          </a:p>
        </p:txBody>
      </p:sp>
      <p:sp>
        <p:nvSpPr>
          <p:cNvPr id="16" name="TextBox 15">
            <a:extLst>
              <a:ext uri="{FF2B5EF4-FFF2-40B4-BE49-F238E27FC236}">
                <a16:creationId xmlns="" xmlns:a16="http://schemas.microsoft.com/office/drawing/2014/main" id="{7122D1A3-B5D0-0EE6-A410-EFE34B584305}"/>
              </a:ext>
            </a:extLst>
          </p:cNvPr>
          <p:cNvSpPr txBox="1"/>
          <p:nvPr/>
        </p:nvSpPr>
        <p:spPr>
          <a:xfrm>
            <a:off x="4681174" y="3507547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</a:t>
            </a:r>
            <a:endParaRPr lang="ko-KR" alt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="" xmlns:a16="http://schemas.microsoft.com/office/drawing/2014/main" id="{2E483E1A-8084-B295-2645-43632DE4891E}"/>
              </a:ext>
            </a:extLst>
          </p:cNvPr>
          <p:cNvSpPr txBox="1"/>
          <p:nvPr/>
        </p:nvSpPr>
        <p:spPr>
          <a:xfrm>
            <a:off x="4665195" y="5097978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Sync</a:t>
            </a:r>
            <a:endParaRPr lang="ko-KR" altLang="en-US" sz="1200" dirty="0"/>
          </a:p>
        </p:txBody>
      </p:sp>
      <p:sp>
        <p:nvSpPr>
          <p:cNvPr id="22" name="TextBox 21">
            <a:extLst>
              <a:ext uri="{FF2B5EF4-FFF2-40B4-BE49-F238E27FC236}">
                <a16:creationId xmlns="" xmlns:a16="http://schemas.microsoft.com/office/drawing/2014/main" id="{AF53F02C-D983-DDF6-661C-E585C6238BA5}"/>
              </a:ext>
            </a:extLst>
          </p:cNvPr>
          <p:cNvSpPr txBox="1"/>
          <p:nvPr/>
        </p:nvSpPr>
        <p:spPr>
          <a:xfrm>
            <a:off x="5476047" y="3694752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</a:t>
            </a:r>
            <a:endParaRPr lang="ko-KR" altLang="en-US" sz="120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3BF67A98-C969-FEC1-20E2-94104E5FE3D9}"/>
              </a:ext>
            </a:extLst>
          </p:cNvPr>
          <p:cNvSpPr txBox="1"/>
          <p:nvPr/>
        </p:nvSpPr>
        <p:spPr>
          <a:xfrm>
            <a:off x="5650920" y="4756814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</a:t>
            </a:r>
            <a:endParaRPr lang="ko-KR" altLang="en-US" sz="1200" dirty="0"/>
          </a:p>
        </p:txBody>
      </p:sp>
      <p:sp>
        <p:nvSpPr>
          <p:cNvPr id="24" name="TextBox 23">
            <a:extLst>
              <a:ext uri="{FF2B5EF4-FFF2-40B4-BE49-F238E27FC236}">
                <a16:creationId xmlns="" xmlns:a16="http://schemas.microsoft.com/office/drawing/2014/main" id="{1FE779F4-3F77-83EF-C680-2A03A3780D8B}"/>
              </a:ext>
            </a:extLst>
          </p:cNvPr>
          <p:cNvSpPr txBox="1"/>
          <p:nvPr/>
        </p:nvSpPr>
        <p:spPr>
          <a:xfrm>
            <a:off x="7854587" y="4544133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</a:t>
            </a:r>
            <a:endParaRPr lang="ko-KR" altLang="en-US" sz="1200" dirty="0"/>
          </a:p>
        </p:txBody>
      </p:sp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21E51C7C-B4A7-C04E-B4A1-9742C9E36700}"/>
              </a:ext>
            </a:extLst>
          </p:cNvPr>
          <p:cNvSpPr txBox="1"/>
          <p:nvPr/>
        </p:nvSpPr>
        <p:spPr>
          <a:xfrm>
            <a:off x="1801928" y="3302399"/>
            <a:ext cx="107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Mapping</a:t>
            </a:r>
            <a:endParaRPr lang="ko-KR" altLang="en-US" sz="1200" dirty="0"/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95D44006-465E-A943-AE1A-2EEFD8FC8737}"/>
              </a:ext>
            </a:extLst>
          </p:cNvPr>
          <p:cNvSpPr txBox="1"/>
          <p:nvPr/>
        </p:nvSpPr>
        <p:spPr>
          <a:xfrm>
            <a:off x="6316803" y="5528127"/>
            <a:ext cx="10780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Mapping</a:t>
            </a:r>
            <a:endParaRPr lang="ko-KR" altLang="en-US" sz="1200" dirty="0"/>
          </a:p>
        </p:txBody>
      </p:sp>
      <p:pic>
        <p:nvPicPr>
          <p:cNvPr id="83" name="Picture 42" descr="Spring Boot] 정적자원(Static Resources, img; js; css 파일 등)에 대한 접근 설정">
            <a:extLst>
              <a:ext uri="{FF2B5EF4-FFF2-40B4-BE49-F238E27FC236}">
                <a16:creationId xmlns="" xmlns:a16="http://schemas.microsoft.com/office/drawing/2014/main" id="{B38152E2-1AA7-B634-EF0E-33375DA825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1840" y="3900927"/>
            <a:ext cx="1125213" cy="590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6" name="연결선: 꺾임 1024">
            <a:extLst>
              <a:ext uri="{FF2B5EF4-FFF2-40B4-BE49-F238E27FC236}">
                <a16:creationId xmlns="" xmlns:a16="http://schemas.microsoft.com/office/drawing/2014/main" id="{BA32102E-3879-DFCD-16A4-E9F0628939E3}"/>
              </a:ext>
            </a:extLst>
          </p:cNvPr>
          <p:cNvCxnSpPr>
            <a:cxnSpLocks/>
            <a:stCxn id="1028" idx="2"/>
            <a:endCxn id="83" idx="3"/>
          </p:cNvCxnSpPr>
          <p:nvPr/>
        </p:nvCxnSpPr>
        <p:spPr>
          <a:xfrm rot="5400000">
            <a:off x="8563799" y="1921281"/>
            <a:ext cx="2128270" cy="242176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="" xmlns:a16="http://schemas.microsoft.com/office/drawing/2014/main" id="{762DB2AB-B0A5-781F-65F0-3610D1F881F1}"/>
              </a:ext>
            </a:extLst>
          </p:cNvPr>
          <p:cNvSpPr txBox="1"/>
          <p:nvPr/>
        </p:nvSpPr>
        <p:spPr>
          <a:xfrm>
            <a:off x="9978848" y="4039780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/socket</a:t>
            </a:r>
            <a:endParaRPr lang="ko-KR" altLang="en-US" sz="1200" dirty="0"/>
          </a:p>
        </p:txBody>
      </p:sp>
      <p:pic>
        <p:nvPicPr>
          <p:cNvPr id="1030" name="Picture 6" descr="DB] Redis - 개념, 특징, 활용 방법 정리 — 무니의 개발 로그"/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349" y="4738882"/>
            <a:ext cx="847872" cy="715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5" name="연결선: 꺾임 1122">
            <a:extLst>
              <a:ext uri="{FF2B5EF4-FFF2-40B4-BE49-F238E27FC236}">
                <a16:creationId xmlns="" xmlns:a16="http://schemas.microsoft.com/office/drawing/2014/main" id="{A28C48BE-5E99-C551-A1F1-265CB2B46BE6}"/>
              </a:ext>
            </a:extLst>
          </p:cNvPr>
          <p:cNvCxnSpPr>
            <a:cxnSpLocks/>
            <a:stCxn id="83" idx="0"/>
            <a:endCxn id="1042" idx="3"/>
          </p:cNvCxnSpPr>
          <p:nvPr/>
        </p:nvCxnSpPr>
        <p:spPr>
          <a:xfrm rot="16200000" flipH="1" flipV="1">
            <a:off x="4397801" y="1465298"/>
            <a:ext cx="1021017" cy="5892274"/>
          </a:xfrm>
          <a:prstGeom prst="bentConnector4">
            <a:avLst>
              <a:gd name="adj1" fmla="val -22389"/>
              <a:gd name="adj2" fmla="val 73741"/>
            </a:avLst>
          </a:prstGeom>
          <a:ln>
            <a:solidFill>
              <a:srgbClr val="FFC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="" xmlns:a16="http://schemas.microsoft.com/office/drawing/2014/main" id="{7122D1A3-B5D0-0EE6-A410-EFE34B584305}"/>
              </a:ext>
            </a:extLst>
          </p:cNvPr>
          <p:cNvSpPr txBox="1"/>
          <p:nvPr/>
        </p:nvSpPr>
        <p:spPr>
          <a:xfrm>
            <a:off x="6788797" y="3507547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</a:t>
            </a:r>
            <a:endParaRPr lang="ko-KR" altLang="en-US" sz="1200" dirty="0"/>
          </a:p>
        </p:txBody>
      </p:sp>
      <p:cxnSp>
        <p:nvCxnSpPr>
          <p:cNvPr id="84" name="연결선: 꺾임 1024">
            <a:extLst>
              <a:ext uri="{FF2B5EF4-FFF2-40B4-BE49-F238E27FC236}">
                <a16:creationId xmlns="" xmlns:a16="http://schemas.microsoft.com/office/drawing/2014/main" id="{BA32102E-3879-DFCD-16A4-E9F0628939E3}"/>
              </a:ext>
            </a:extLst>
          </p:cNvPr>
          <p:cNvCxnSpPr>
            <a:cxnSpLocks/>
            <a:stCxn id="1028" idx="2"/>
            <a:endCxn id="1072" idx="3"/>
          </p:cNvCxnSpPr>
          <p:nvPr/>
        </p:nvCxnSpPr>
        <p:spPr>
          <a:xfrm rot="5400000">
            <a:off x="8623611" y="2907171"/>
            <a:ext cx="3054348" cy="13760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="" xmlns:a16="http://schemas.microsoft.com/office/drawing/2014/main" id="{762DB2AB-B0A5-781F-65F0-3610D1F881F1}"/>
              </a:ext>
            </a:extLst>
          </p:cNvPr>
          <p:cNvSpPr txBox="1"/>
          <p:nvPr/>
        </p:nvSpPr>
        <p:spPr>
          <a:xfrm>
            <a:off x="10044704" y="4968930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</a:t>
            </a:r>
            <a:r>
              <a:rPr lang="en-US" altLang="ko-KR" sz="1200" dirty="0" smtClean="0"/>
              <a:t>rabbit</a:t>
            </a:r>
            <a:endParaRPr lang="ko-KR" altLang="en-US" sz="1200" dirty="0"/>
          </a:p>
        </p:txBody>
      </p:sp>
      <p:sp>
        <p:nvSpPr>
          <p:cNvPr id="118" name="TextBox 117">
            <a:extLst>
              <a:ext uri="{FF2B5EF4-FFF2-40B4-BE49-F238E27FC236}">
                <a16:creationId xmlns="" xmlns:a16="http://schemas.microsoft.com/office/drawing/2014/main" id="{7122D1A3-B5D0-0EE6-A410-EFE34B584305}"/>
              </a:ext>
            </a:extLst>
          </p:cNvPr>
          <p:cNvSpPr txBox="1"/>
          <p:nvPr/>
        </p:nvSpPr>
        <p:spPr>
          <a:xfrm>
            <a:off x="4681174" y="2784316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</a:t>
            </a:r>
            <a:endParaRPr lang="ko-KR" altLang="en-US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="" xmlns:a16="http://schemas.microsoft.com/office/drawing/2014/main" id="{7122D1A3-B5D0-0EE6-A410-EFE34B584305}"/>
              </a:ext>
            </a:extLst>
          </p:cNvPr>
          <p:cNvSpPr txBox="1"/>
          <p:nvPr/>
        </p:nvSpPr>
        <p:spPr>
          <a:xfrm>
            <a:off x="4681174" y="2175583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Deploy</a:t>
            </a:r>
            <a:endParaRPr lang="ko-KR" altLang="en-US" sz="1200" dirty="0"/>
          </a:p>
        </p:txBody>
      </p:sp>
      <p:cxnSp>
        <p:nvCxnSpPr>
          <p:cNvPr id="123" name="직선 화살표 연결선 122">
            <a:extLst>
              <a:ext uri="{FF2B5EF4-FFF2-40B4-BE49-F238E27FC236}">
                <a16:creationId xmlns="" xmlns:a16="http://schemas.microsoft.com/office/drawing/2014/main" id="{803AB92A-D72F-B467-F6CA-DB4331DAE46B}"/>
              </a:ext>
            </a:extLst>
          </p:cNvPr>
          <p:cNvCxnSpPr>
            <a:cxnSpLocks/>
            <a:stCxn id="1066" idx="2"/>
            <a:endCxn id="1030" idx="1"/>
          </p:cNvCxnSpPr>
          <p:nvPr/>
        </p:nvCxnSpPr>
        <p:spPr>
          <a:xfrm>
            <a:off x="6574533" y="4491664"/>
            <a:ext cx="421816" cy="60508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="" xmlns:a16="http://schemas.microsoft.com/office/drawing/2014/main" id="{3BF67A98-C969-FEC1-20E2-94104E5FE3D9}"/>
              </a:ext>
            </a:extLst>
          </p:cNvPr>
          <p:cNvSpPr txBox="1"/>
          <p:nvPr/>
        </p:nvSpPr>
        <p:spPr>
          <a:xfrm>
            <a:off x="6463752" y="4756814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Connect</a:t>
            </a:r>
            <a:endParaRPr lang="ko-KR" altLang="en-US" sz="1200" dirty="0"/>
          </a:p>
        </p:txBody>
      </p:sp>
      <p:cxnSp>
        <p:nvCxnSpPr>
          <p:cNvPr id="133" name="직선 화살표 연결선 132">
            <a:extLst>
              <a:ext uri="{FF2B5EF4-FFF2-40B4-BE49-F238E27FC236}">
                <a16:creationId xmlns="" xmlns:a16="http://schemas.microsoft.com/office/drawing/2014/main" id="{E3A3447E-2F30-48F8-E9F4-3D8D55574874}"/>
              </a:ext>
            </a:extLst>
          </p:cNvPr>
          <p:cNvCxnSpPr>
            <a:cxnSpLocks/>
            <a:stCxn id="1064" idx="0"/>
            <a:endCxn id="4" idx="2"/>
          </p:cNvCxnSpPr>
          <p:nvPr/>
        </p:nvCxnSpPr>
        <p:spPr>
          <a:xfrm flipH="1" flipV="1">
            <a:off x="4886442" y="4441826"/>
            <a:ext cx="208" cy="1858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연결선: 꺾임 1024">
            <a:extLst>
              <a:ext uri="{FF2B5EF4-FFF2-40B4-BE49-F238E27FC236}">
                <a16:creationId xmlns="" xmlns:a16="http://schemas.microsoft.com/office/drawing/2014/main" id="{BA32102E-3879-DFCD-16A4-E9F0628939E3}"/>
              </a:ext>
            </a:extLst>
          </p:cNvPr>
          <p:cNvCxnSpPr>
            <a:cxnSpLocks/>
            <a:endCxn id="4" idx="1"/>
          </p:cNvCxnSpPr>
          <p:nvPr/>
        </p:nvCxnSpPr>
        <p:spPr>
          <a:xfrm rot="5400000" flipH="1" flipV="1">
            <a:off x="3044603" y="4881515"/>
            <a:ext cx="1916403" cy="56077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4" name="직선 연결선 1023"/>
          <p:cNvCxnSpPr>
            <a:stCxn id="1028" idx="2"/>
          </p:cNvCxnSpPr>
          <p:nvPr/>
        </p:nvCxnSpPr>
        <p:spPr>
          <a:xfrm>
            <a:off x="10838814" y="2068026"/>
            <a:ext cx="0" cy="40520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직선 연결선 176"/>
          <p:cNvCxnSpPr/>
          <p:nvPr/>
        </p:nvCxnSpPr>
        <p:spPr>
          <a:xfrm flipH="1" flipV="1">
            <a:off x="3733395" y="6110579"/>
            <a:ext cx="7105419" cy="112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="" xmlns:a16="http://schemas.microsoft.com/office/drawing/2014/main" id="{E1B4B560-B0B6-2109-E8BC-EA88890D1815}"/>
              </a:ext>
            </a:extLst>
          </p:cNvPr>
          <p:cNvSpPr txBox="1"/>
          <p:nvPr/>
        </p:nvSpPr>
        <p:spPr>
          <a:xfrm>
            <a:off x="10025396" y="5963532"/>
            <a:ext cx="76686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/</a:t>
            </a:r>
            <a:r>
              <a:rPr lang="en-US" altLang="ko-KR" sz="1200" dirty="0" err="1" smtClean="0"/>
              <a:t>kafkaui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28843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44</Words>
  <Application>Microsoft Office PowerPoint</Application>
  <PresentationFormat>와이드스크린</PresentationFormat>
  <Paragraphs>27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cjy</dc:creator>
  <cp:lastModifiedBy>CHOI jea young</cp:lastModifiedBy>
  <cp:revision>17</cp:revision>
  <dcterms:created xsi:type="dcterms:W3CDTF">2025-10-20T03:53:20Z</dcterms:created>
  <dcterms:modified xsi:type="dcterms:W3CDTF">2025-10-28T11:37:17Z</dcterms:modified>
</cp:coreProperties>
</file>