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6" d="100"/>
          <a:sy n="116" d="100"/>
        </p:scale>
        <p:origin x="3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6158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10593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4748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768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113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20553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71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2873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69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4825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6972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DF9A46-813B-4E83-A076-9E71C301FA70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9F9F28-DB0F-49A8-88C3-DA7E7B0651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357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1252152" y="1661174"/>
            <a:ext cx="2347784" cy="2621199"/>
            <a:chOff x="757882" y="2567336"/>
            <a:chExt cx="2347784" cy="2621199"/>
          </a:xfrm>
        </p:grpSpPr>
        <p:pic>
          <p:nvPicPr>
            <p:cNvPr id="1026" name="Picture 2" descr="GitHub Logo and symbol, meaning, history, PNG, brand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7882" y="2567336"/>
              <a:ext cx="2347784" cy="13206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프로젝트 - 무료 비즈니스 및 금융개 아이콘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44153" y="4202526"/>
              <a:ext cx="986009" cy="9860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6" name="그룹 5"/>
          <p:cNvGrpSpPr/>
          <p:nvPr/>
        </p:nvGrpSpPr>
        <p:grpSpPr>
          <a:xfrm>
            <a:off x="3686798" y="1661174"/>
            <a:ext cx="1887580" cy="3037023"/>
            <a:chOff x="3192528" y="2567336"/>
            <a:chExt cx="1887580" cy="3037023"/>
          </a:xfrm>
        </p:grpSpPr>
        <p:pic>
          <p:nvPicPr>
            <p:cNvPr id="1034" name="Picture 10" descr="File:Jenkins logo.svg - Wikimedia Commons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21820" y="2567336"/>
              <a:ext cx="1017229" cy="14052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4" name="그룹 3"/>
            <p:cNvGrpSpPr/>
            <p:nvPr/>
          </p:nvGrpSpPr>
          <p:grpSpPr>
            <a:xfrm>
              <a:off x="3192528" y="4202526"/>
              <a:ext cx="1887580" cy="1401833"/>
              <a:chOff x="3192528" y="4202526"/>
              <a:chExt cx="1887580" cy="1401833"/>
            </a:xfrm>
          </p:grpSpPr>
          <p:pic>
            <p:nvPicPr>
              <p:cNvPr id="1036" name="Picture 12" descr="Introduction to CI/CD: Automating Your Development Workflow 🚀🤩 | by Code  &amp; Chill | Medium"/>
              <p:cNvPicPr>
                <a:picLocks noChangeAspect="1" noChangeArrowheads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2528" y="4202526"/>
                <a:ext cx="1887580" cy="94379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1042" name="Picture 18" descr="Dockerfile Vector Icons free download in SVG, PNG Format"/>
              <p:cNvPicPr>
                <a:picLocks noChangeAspect="1" noChangeArrowheads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41895" y="4666146"/>
                <a:ext cx="938213" cy="9382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" name="그룹 6"/>
          <p:cNvGrpSpPr/>
          <p:nvPr/>
        </p:nvGrpSpPr>
        <p:grpSpPr>
          <a:xfrm>
            <a:off x="5689708" y="1661174"/>
            <a:ext cx="2243781" cy="2676689"/>
            <a:chOff x="5195438" y="2567336"/>
            <a:chExt cx="2243781" cy="2676689"/>
          </a:xfrm>
        </p:grpSpPr>
        <p:pic>
          <p:nvPicPr>
            <p:cNvPr id="1038" name="Picture 14" descr="도커 허브에 이미지 Push &amp; Pull : 네이버 블로그"/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5438" y="2567336"/>
              <a:ext cx="2243781" cy="12621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도커 - 무료 과학 기술개 아이콘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14146" y="4088266"/>
              <a:ext cx="1155759" cy="11557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8" name="그룹 7"/>
          <p:cNvGrpSpPr/>
          <p:nvPr/>
        </p:nvGrpSpPr>
        <p:grpSpPr>
          <a:xfrm>
            <a:off x="8363452" y="1524675"/>
            <a:ext cx="1389819" cy="2715479"/>
            <a:chOff x="8183682" y="2350160"/>
            <a:chExt cx="1389819" cy="2715479"/>
          </a:xfrm>
        </p:grpSpPr>
        <p:pic>
          <p:nvPicPr>
            <p:cNvPr id="12" name="Picture 50" descr="Desktop, pc, server icon - Free download on Iconfinder">
              <a:extLst>
                <a:ext uri="{FF2B5EF4-FFF2-40B4-BE49-F238E27FC236}">
                  <a16:creationId xmlns:a16="http://schemas.microsoft.com/office/drawing/2014/main" xmlns="" id="{66E62563-78DB-0C78-9425-985CED8F57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83682" y="2350160"/>
              <a:ext cx="1389819" cy="138981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6" name="Picture 22" descr="Docker - 무료 브랜드 및 로고개 아이콘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390556" y="4088266"/>
              <a:ext cx="977373" cy="97737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오른쪽 화살표 8"/>
          <p:cNvSpPr/>
          <p:nvPr/>
        </p:nvSpPr>
        <p:spPr>
          <a:xfrm>
            <a:off x="3116729" y="3023470"/>
            <a:ext cx="724930" cy="3766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오른쪽 화살표 19"/>
          <p:cNvSpPr/>
          <p:nvPr/>
        </p:nvSpPr>
        <p:spPr>
          <a:xfrm>
            <a:off x="5548328" y="3023470"/>
            <a:ext cx="724930" cy="3766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오른쪽 화살표 20"/>
          <p:cNvSpPr/>
          <p:nvPr/>
        </p:nvSpPr>
        <p:spPr>
          <a:xfrm>
            <a:off x="7742539" y="3023470"/>
            <a:ext cx="724930" cy="376642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5943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CHOI jea young</dc:creator>
  <cp:lastModifiedBy>CHOI jea young</cp:lastModifiedBy>
  <cp:revision>4</cp:revision>
  <dcterms:created xsi:type="dcterms:W3CDTF">2025-10-28T12:36:10Z</dcterms:created>
  <dcterms:modified xsi:type="dcterms:W3CDTF">2025-10-28T12:52:04Z</dcterms:modified>
</cp:coreProperties>
</file>