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B2BACE-085B-6B86-389F-F6A19FDFC310}" v="2204" dt="2022-12-13T00:11:54.420"/>
    <p1510:client id="{EB3052F3-65C1-FF47-A5F7-28D9CC6B7E6D}" v="43" dt="2022-12-13T00:11:55.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7.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7.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A634A-FA3F-4A72-960B-DC80FC5A459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8A98F1-452A-4C21-BF1C-205C92AABB40}">
      <dgm:prSet/>
      <dgm:spPr/>
      <dgm:t>
        <a:bodyPr/>
        <a:lstStyle/>
        <a:p>
          <a:pPr>
            <a:defRPr cap="all"/>
          </a:pPr>
          <a:r>
            <a:rPr lang="en-US"/>
            <a:t>Build Haptic Glove to use as input device into a computer.</a:t>
          </a:r>
        </a:p>
      </dgm:t>
    </dgm:pt>
    <dgm:pt modelId="{B4C52E45-E275-4C5B-B3A8-970CE7FEB509}" type="parTrans" cxnId="{98480349-3A7A-4CC8-9BD6-860AC79210E8}">
      <dgm:prSet/>
      <dgm:spPr/>
      <dgm:t>
        <a:bodyPr/>
        <a:lstStyle/>
        <a:p>
          <a:endParaRPr lang="en-US"/>
        </a:p>
      </dgm:t>
    </dgm:pt>
    <dgm:pt modelId="{A6D32243-703F-4278-B3BE-B18B42BB5184}" type="sibTrans" cxnId="{98480349-3A7A-4CC8-9BD6-860AC79210E8}">
      <dgm:prSet/>
      <dgm:spPr/>
      <dgm:t>
        <a:bodyPr/>
        <a:lstStyle/>
        <a:p>
          <a:endParaRPr lang="en-US"/>
        </a:p>
      </dgm:t>
    </dgm:pt>
    <dgm:pt modelId="{E2E865AF-4B59-49C7-A31C-46ED47D1F71F}">
      <dgm:prSet/>
      <dgm:spPr/>
      <dgm:t>
        <a:bodyPr/>
        <a:lstStyle/>
        <a:p>
          <a:pPr>
            <a:defRPr cap="all"/>
          </a:pPr>
          <a:r>
            <a:rPr lang="en-US"/>
            <a:t>Build a working simulation to demonstrate the glove as an input.</a:t>
          </a:r>
        </a:p>
      </dgm:t>
    </dgm:pt>
    <dgm:pt modelId="{1D18EE75-6DC7-44DE-BAE5-C2CFA436293C}" type="parTrans" cxnId="{DDB9FDBC-552A-45A3-A78E-DA592EC74E94}">
      <dgm:prSet/>
      <dgm:spPr/>
      <dgm:t>
        <a:bodyPr/>
        <a:lstStyle/>
        <a:p>
          <a:endParaRPr lang="en-US"/>
        </a:p>
      </dgm:t>
    </dgm:pt>
    <dgm:pt modelId="{2D8B10CC-5F3A-4983-AC75-F21569264EA3}" type="sibTrans" cxnId="{DDB9FDBC-552A-45A3-A78E-DA592EC74E94}">
      <dgm:prSet/>
      <dgm:spPr/>
      <dgm:t>
        <a:bodyPr/>
        <a:lstStyle/>
        <a:p>
          <a:endParaRPr lang="en-US"/>
        </a:p>
      </dgm:t>
    </dgm:pt>
    <dgm:pt modelId="{77008291-1804-4697-95F2-98528A88D28C}" type="pres">
      <dgm:prSet presAssocID="{79EA634A-FA3F-4A72-960B-DC80FC5A459A}" presName="root" presStyleCnt="0">
        <dgm:presLayoutVars>
          <dgm:dir/>
          <dgm:resizeHandles val="exact"/>
        </dgm:presLayoutVars>
      </dgm:prSet>
      <dgm:spPr/>
    </dgm:pt>
    <dgm:pt modelId="{34C6515C-2779-4C84-BCAF-55090B4FD100}" type="pres">
      <dgm:prSet presAssocID="{C48A98F1-452A-4C21-BF1C-205C92AABB40}" presName="compNode" presStyleCnt="0"/>
      <dgm:spPr/>
    </dgm:pt>
    <dgm:pt modelId="{C4E28E7D-8AF7-4B19-B10B-D32DC7A63790}" type="pres">
      <dgm:prSet presAssocID="{C48A98F1-452A-4C21-BF1C-205C92AABB40}" presName="iconBgRect" presStyleLbl="bgShp" presStyleIdx="0" presStyleCnt="2"/>
      <dgm:spPr/>
    </dgm:pt>
    <dgm:pt modelId="{8F8CD10F-1771-475B-90CD-7E0DE8C568E4}" type="pres">
      <dgm:prSet presAssocID="{C48A98F1-452A-4C21-BF1C-205C92AABB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nner"/>
        </a:ext>
      </dgm:extLst>
    </dgm:pt>
    <dgm:pt modelId="{ACA7EE87-743B-49CE-A1A7-C1091C4F7B94}" type="pres">
      <dgm:prSet presAssocID="{C48A98F1-452A-4C21-BF1C-205C92AABB40}" presName="spaceRect" presStyleCnt="0"/>
      <dgm:spPr/>
    </dgm:pt>
    <dgm:pt modelId="{A7A04EC9-6679-465F-B324-4FA5242DD84E}" type="pres">
      <dgm:prSet presAssocID="{C48A98F1-452A-4C21-BF1C-205C92AABB40}" presName="textRect" presStyleLbl="revTx" presStyleIdx="0" presStyleCnt="2">
        <dgm:presLayoutVars>
          <dgm:chMax val="1"/>
          <dgm:chPref val="1"/>
        </dgm:presLayoutVars>
      </dgm:prSet>
      <dgm:spPr/>
    </dgm:pt>
    <dgm:pt modelId="{9119F7F2-A7D9-4FC5-BC4B-2B73C6A8EA74}" type="pres">
      <dgm:prSet presAssocID="{A6D32243-703F-4278-B3BE-B18B42BB5184}" presName="sibTrans" presStyleCnt="0"/>
      <dgm:spPr/>
    </dgm:pt>
    <dgm:pt modelId="{09FDC28E-1A3B-4FC2-BB96-1C1373CD96D5}" type="pres">
      <dgm:prSet presAssocID="{E2E865AF-4B59-49C7-A31C-46ED47D1F71F}" presName="compNode" presStyleCnt="0"/>
      <dgm:spPr/>
    </dgm:pt>
    <dgm:pt modelId="{D529C0F8-CE95-447E-AB33-43B9CDE576B8}" type="pres">
      <dgm:prSet presAssocID="{E2E865AF-4B59-49C7-A31C-46ED47D1F71F}" presName="iconBgRect" presStyleLbl="bgShp" presStyleIdx="1" presStyleCnt="2"/>
      <dgm:spPr/>
    </dgm:pt>
    <dgm:pt modelId="{ECC758D3-60D3-4B3B-A3C7-B5B3D3C34020}" type="pres">
      <dgm:prSet presAssocID="{E2E865AF-4B59-49C7-A31C-46ED47D1F7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94F26036-8B2D-41C2-9306-B880A3584CAB}" type="pres">
      <dgm:prSet presAssocID="{E2E865AF-4B59-49C7-A31C-46ED47D1F71F}" presName="spaceRect" presStyleCnt="0"/>
      <dgm:spPr/>
    </dgm:pt>
    <dgm:pt modelId="{86EB5817-FB57-4070-8F29-E7A15D304B7F}" type="pres">
      <dgm:prSet presAssocID="{E2E865AF-4B59-49C7-A31C-46ED47D1F71F}" presName="textRect" presStyleLbl="revTx" presStyleIdx="1" presStyleCnt="2">
        <dgm:presLayoutVars>
          <dgm:chMax val="1"/>
          <dgm:chPref val="1"/>
        </dgm:presLayoutVars>
      </dgm:prSet>
      <dgm:spPr/>
    </dgm:pt>
  </dgm:ptLst>
  <dgm:cxnLst>
    <dgm:cxn modelId="{F4BD320B-8293-4F43-95C2-B273C7F77CEE}" type="presOf" srcId="{C48A98F1-452A-4C21-BF1C-205C92AABB40}" destId="{A7A04EC9-6679-465F-B324-4FA5242DD84E}" srcOrd="0" destOrd="0" presId="urn:microsoft.com/office/officeart/2018/5/layout/IconCircleLabelList"/>
    <dgm:cxn modelId="{98480349-3A7A-4CC8-9BD6-860AC79210E8}" srcId="{79EA634A-FA3F-4A72-960B-DC80FC5A459A}" destId="{C48A98F1-452A-4C21-BF1C-205C92AABB40}" srcOrd="0" destOrd="0" parTransId="{B4C52E45-E275-4C5B-B3A8-970CE7FEB509}" sibTransId="{A6D32243-703F-4278-B3BE-B18B42BB5184}"/>
    <dgm:cxn modelId="{24C1E656-D274-4ADB-8C32-A78266AD7C01}" type="presOf" srcId="{E2E865AF-4B59-49C7-A31C-46ED47D1F71F}" destId="{86EB5817-FB57-4070-8F29-E7A15D304B7F}" srcOrd="0" destOrd="0" presId="urn:microsoft.com/office/officeart/2018/5/layout/IconCircleLabelList"/>
    <dgm:cxn modelId="{403F8296-157B-453B-8812-EC16A83DDE62}" type="presOf" srcId="{79EA634A-FA3F-4A72-960B-DC80FC5A459A}" destId="{77008291-1804-4697-95F2-98528A88D28C}" srcOrd="0" destOrd="0" presId="urn:microsoft.com/office/officeart/2018/5/layout/IconCircleLabelList"/>
    <dgm:cxn modelId="{DDB9FDBC-552A-45A3-A78E-DA592EC74E94}" srcId="{79EA634A-FA3F-4A72-960B-DC80FC5A459A}" destId="{E2E865AF-4B59-49C7-A31C-46ED47D1F71F}" srcOrd="1" destOrd="0" parTransId="{1D18EE75-6DC7-44DE-BAE5-C2CFA436293C}" sibTransId="{2D8B10CC-5F3A-4983-AC75-F21569264EA3}"/>
    <dgm:cxn modelId="{8FA444A6-F50A-45B0-B0A5-FA96CC7AD2F0}" type="presParOf" srcId="{77008291-1804-4697-95F2-98528A88D28C}" destId="{34C6515C-2779-4C84-BCAF-55090B4FD100}" srcOrd="0" destOrd="0" presId="urn:microsoft.com/office/officeart/2018/5/layout/IconCircleLabelList"/>
    <dgm:cxn modelId="{DAEC2E47-E882-49A1-A465-41FB5D2CE8E3}" type="presParOf" srcId="{34C6515C-2779-4C84-BCAF-55090B4FD100}" destId="{C4E28E7D-8AF7-4B19-B10B-D32DC7A63790}" srcOrd="0" destOrd="0" presId="urn:microsoft.com/office/officeart/2018/5/layout/IconCircleLabelList"/>
    <dgm:cxn modelId="{DF65D7DD-5E1C-43E7-B890-EAE7FADCBB3B}" type="presParOf" srcId="{34C6515C-2779-4C84-BCAF-55090B4FD100}" destId="{8F8CD10F-1771-475B-90CD-7E0DE8C568E4}" srcOrd="1" destOrd="0" presId="urn:microsoft.com/office/officeart/2018/5/layout/IconCircleLabelList"/>
    <dgm:cxn modelId="{86FC9380-0898-45AD-883D-20EC0CE3235A}" type="presParOf" srcId="{34C6515C-2779-4C84-BCAF-55090B4FD100}" destId="{ACA7EE87-743B-49CE-A1A7-C1091C4F7B94}" srcOrd="2" destOrd="0" presId="urn:microsoft.com/office/officeart/2018/5/layout/IconCircleLabelList"/>
    <dgm:cxn modelId="{86D59B2A-0832-472A-BEA2-4A45CEECAA05}" type="presParOf" srcId="{34C6515C-2779-4C84-BCAF-55090B4FD100}" destId="{A7A04EC9-6679-465F-B324-4FA5242DD84E}" srcOrd="3" destOrd="0" presId="urn:microsoft.com/office/officeart/2018/5/layout/IconCircleLabelList"/>
    <dgm:cxn modelId="{64B4146E-E56D-47BF-AD06-5E4D07E63BEE}" type="presParOf" srcId="{77008291-1804-4697-95F2-98528A88D28C}" destId="{9119F7F2-A7D9-4FC5-BC4B-2B73C6A8EA74}" srcOrd="1" destOrd="0" presId="urn:microsoft.com/office/officeart/2018/5/layout/IconCircleLabelList"/>
    <dgm:cxn modelId="{2C2C5D48-2C66-4A12-B222-01129A2A4A0C}" type="presParOf" srcId="{77008291-1804-4697-95F2-98528A88D28C}" destId="{09FDC28E-1A3B-4FC2-BB96-1C1373CD96D5}" srcOrd="2" destOrd="0" presId="urn:microsoft.com/office/officeart/2018/5/layout/IconCircleLabelList"/>
    <dgm:cxn modelId="{9E9F6079-DC70-425D-BDFB-C4E6F4D2AF5E}" type="presParOf" srcId="{09FDC28E-1A3B-4FC2-BB96-1C1373CD96D5}" destId="{D529C0F8-CE95-447E-AB33-43B9CDE576B8}" srcOrd="0" destOrd="0" presId="urn:microsoft.com/office/officeart/2018/5/layout/IconCircleLabelList"/>
    <dgm:cxn modelId="{43404726-502A-442A-BE84-8F6B7B412E10}" type="presParOf" srcId="{09FDC28E-1A3B-4FC2-BB96-1C1373CD96D5}" destId="{ECC758D3-60D3-4B3B-A3C7-B5B3D3C34020}" srcOrd="1" destOrd="0" presId="urn:microsoft.com/office/officeart/2018/5/layout/IconCircleLabelList"/>
    <dgm:cxn modelId="{8E692BB2-E552-4A24-B843-596E56D57E61}" type="presParOf" srcId="{09FDC28E-1A3B-4FC2-BB96-1C1373CD96D5}" destId="{94F26036-8B2D-41C2-9306-B880A3584CAB}" srcOrd="2" destOrd="0" presId="urn:microsoft.com/office/officeart/2018/5/layout/IconCircleLabelList"/>
    <dgm:cxn modelId="{978AD688-385F-46A2-A5DA-6DA31C6C6872}" type="presParOf" srcId="{09FDC28E-1A3B-4FC2-BB96-1C1373CD96D5}" destId="{86EB5817-FB57-4070-8F29-E7A15D304B7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28A9D3-6034-48D0-A2AD-FA4A1DEBAC46}"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C3963E0F-D490-4FEB-8DC0-1CA91880A168}">
      <dgm:prSet/>
      <dgm:spPr/>
      <dgm:t>
        <a:bodyPr/>
        <a:lstStyle/>
        <a:p>
          <a:pPr rtl="0"/>
          <a:r>
            <a:rPr lang="en-US"/>
            <a:t>Flex Sensor – A flex Sensor is a sensory module that can measure the bend of an object through resistance.  We originally used the ZD10-100 500g Resistance Type FSR Sensor however, we have then switched over to the ADA182</a:t>
          </a:r>
          <a:r>
            <a:rPr lang="en-US">
              <a:latin typeface="Trade Gothic Next Cond"/>
            </a:rPr>
            <a:t> </a:t>
          </a:r>
          <a:endParaRPr lang="en-US"/>
        </a:p>
      </dgm:t>
    </dgm:pt>
    <dgm:pt modelId="{E5579084-C33F-46C6-B007-7F64484E80A6}" type="parTrans" cxnId="{F231D643-A9C4-4839-B1ED-37A6A40CD886}">
      <dgm:prSet/>
      <dgm:spPr/>
      <dgm:t>
        <a:bodyPr/>
        <a:lstStyle/>
        <a:p>
          <a:endParaRPr lang="en-US"/>
        </a:p>
      </dgm:t>
    </dgm:pt>
    <dgm:pt modelId="{0B7873B4-34C7-433C-963A-3EE82B701396}" type="sibTrans" cxnId="{F231D643-A9C4-4839-B1ED-37A6A40CD886}">
      <dgm:prSet/>
      <dgm:spPr/>
      <dgm:t>
        <a:bodyPr/>
        <a:lstStyle/>
        <a:p>
          <a:endParaRPr lang="en-US"/>
        </a:p>
      </dgm:t>
    </dgm:pt>
    <dgm:pt modelId="{F85F18FF-73EE-464D-9694-52F4EC72707B}">
      <dgm:prSet/>
      <dgm:spPr/>
      <dgm:t>
        <a:bodyPr/>
        <a:lstStyle/>
        <a:p>
          <a:pPr rtl="0"/>
          <a:r>
            <a:rPr lang="en-US"/>
            <a:t>IMU - The</a:t>
          </a:r>
          <a:r>
            <a:rPr lang="en-US">
              <a:latin typeface="Trade Gothic Next Cond"/>
            </a:rPr>
            <a:t> </a:t>
          </a:r>
          <a:r>
            <a:rPr lang="en-US"/>
            <a:t>Inertial Measurement Unit is a sensor that </a:t>
          </a:r>
          <a:r>
            <a:rPr lang="en-US">
              <a:latin typeface="+mn-lt"/>
            </a:rPr>
            <a:t>acts as a </a:t>
          </a:r>
          <a:r>
            <a:rPr lang="en-US"/>
            <a:t>Gyroscope, Accelerometer and Magnetometer to help us find object location in 3-D space. We are using the </a:t>
          </a:r>
          <a:r>
            <a:rPr lang="en-US" err="1"/>
            <a:t>HiLetgo</a:t>
          </a:r>
          <a:r>
            <a:rPr lang="en-US"/>
            <a:t> GY-521 MPU-6050 MPU6050 </a:t>
          </a:r>
          <a:endParaRPr lang="en-US">
            <a:latin typeface="Trade Gothic Next Cond"/>
          </a:endParaRPr>
        </a:p>
      </dgm:t>
    </dgm:pt>
    <dgm:pt modelId="{5B27EF91-7E75-4C13-95AF-44FDE87459B4}" type="parTrans" cxnId="{7FA243B3-5EFD-4DDA-85B9-8DA15AC17389}">
      <dgm:prSet/>
      <dgm:spPr/>
      <dgm:t>
        <a:bodyPr/>
        <a:lstStyle/>
        <a:p>
          <a:endParaRPr lang="en-US"/>
        </a:p>
      </dgm:t>
    </dgm:pt>
    <dgm:pt modelId="{FCA996DF-3EA2-45AC-81C7-0CBF393D1D6B}" type="sibTrans" cxnId="{7FA243B3-5EFD-4DDA-85B9-8DA15AC17389}">
      <dgm:prSet/>
      <dgm:spPr/>
      <dgm:t>
        <a:bodyPr/>
        <a:lstStyle/>
        <a:p>
          <a:endParaRPr lang="en-US"/>
        </a:p>
      </dgm:t>
    </dgm:pt>
    <dgm:pt modelId="{3D6FB841-1B76-4A6F-B89B-24CE7FD21B89}">
      <dgm:prSet phldr="0"/>
      <dgm:spPr/>
      <dgm:t>
        <a:bodyPr/>
        <a:lstStyle/>
        <a:p>
          <a:pPr rtl="0"/>
          <a:r>
            <a:rPr lang="en-US"/>
            <a:t>Arduino - The Arduino we will be using to communicate for our device is going to be the Arduino Nano RP2040 Connect. This small device is equipped with an IMU of its </a:t>
          </a:r>
          <a:r>
            <a:rPr lang="en-US">
              <a:latin typeface="Trade Gothic Next Cond"/>
            </a:rPr>
            <a:t>own and allows</a:t>
          </a:r>
          <a:r>
            <a:rPr lang="en-US"/>
            <a:t> Bluetooth and Wi-Fi connections</a:t>
          </a:r>
          <a:r>
            <a:rPr lang="en-US">
              <a:latin typeface="Trade Gothic Next Cond"/>
            </a:rPr>
            <a:t>.</a:t>
          </a:r>
          <a:endParaRPr lang="en-US"/>
        </a:p>
      </dgm:t>
    </dgm:pt>
    <dgm:pt modelId="{3A3689EE-B34E-43AA-8D8A-B94F3377434C}" type="parTrans" cxnId="{AD6B70F4-49CD-AF4B-85B5-E034C440DBE3}">
      <dgm:prSet/>
      <dgm:spPr/>
      <dgm:t>
        <a:bodyPr/>
        <a:lstStyle/>
        <a:p>
          <a:endParaRPr lang="en-US"/>
        </a:p>
      </dgm:t>
    </dgm:pt>
    <dgm:pt modelId="{E16E0692-E779-417B-B353-64B7F6DC6946}" type="sibTrans" cxnId="{AD6B70F4-49CD-AF4B-85B5-E034C440DBE3}">
      <dgm:prSet/>
      <dgm:spPr/>
      <dgm:t>
        <a:bodyPr/>
        <a:lstStyle/>
        <a:p>
          <a:endParaRPr lang="en-US"/>
        </a:p>
      </dgm:t>
    </dgm:pt>
    <dgm:pt modelId="{3B7DDA32-2152-423D-85D8-A2279415320F}" type="pres">
      <dgm:prSet presAssocID="{8028A9D3-6034-48D0-A2AD-FA4A1DEBAC46}" presName="vert0" presStyleCnt="0">
        <dgm:presLayoutVars>
          <dgm:dir/>
          <dgm:animOne val="branch"/>
          <dgm:animLvl val="lvl"/>
        </dgm:presLayoutVars>
      </dgm:prSet>
      <dgm:spPr/>
    </dgm:pt>
    <dgm:pt modelId="{D47D4F8C-448B-4083-AAF8-26310525D5B8}" type="pres">
      <dgm:prSet presAssocID="{C3963E0F-D490-4FEB-8DC0-1CA91880A168}" presName="thickLine" presStyleLbl="alignNode1" presStyleIdx="0" presStyleCnt="3"/>
      <dgm:spPr/>
    </dgm:pt>
    <dgm:pt modelId="{3F58CAD6-01F6-47CA-BB47-91C1B8745A2B}" type="pres">
      <dgm:prSet presAssocID="{C3963E0F-D490-4FEB-8DC0-1CA91880A168}" presName="horz1" presStyleCnt="0"/>
      <dgm:spPr/>
    </dgm:pt>
    <dgm:pt modelId="{78660EDE-93C9-45EF-B430-44BED9E46015}" type="pres">
      <dgm:prSet presAssocID="{C3963E0F-D490-4FEB-8DC0-1CA91880A168}" presName="tx1" presStyleLbl="revTx" presStyleIdx="0" presStyleCnt="3"/>
      <dgm:spPr/>
    </dgm:pt>
    <dgm:pt modelId="{FF8BEDBE-5FF3-4E60-A146-167B751C439E}" type="pres">
      <dgm:prSet presAssocID="{C3963E0F-D490-4FEB-8DC0-1CA91880A168}" presName="vert1" presStyleCnt="0"/>
      <dgm:spPr/>
    </dgm:pt>
    <dgm:pt modelId="{3BF1BCA4-80F8-4CF6-AF90-1FF28FC7DD99}" type="pres">
      <dgm:prSet presAssocID="{F85F18FF-73EE-464D-9694-52F4EC72707B}" presName="thickLine" presStyleLbl="alignNode1" presStyleIdx="1" presStyleCnt="3"/>
      <dgm:spPr/>
    </dgm:pt>
    <dgm:pt modelId="{DF0A6C10-6301-4FE3-ADAB-3C2CAA6463C2}" type="pres">
      <dgm:prSet presAssocID="{F85F18FF-73EE-464D-9694-52F4EC72707B}" presName="horz1" presStyleCnt="0"/>
      <dgm:spPr/>
    </dgm:pt>
    <dgm:pt modelId="{DFCCDEF0-C597-4A10-AC58-8073E288A9E4}" type="pres">
      <dgm:prSet presAssocID="{F85F18FF-73EE-464D-9694-52F4EC72707B}" presName="tx1" presStyleLbl="revTx" presStyleIdx="1" presStyleCnt="3"/>
      <dgm:spPr/>
    </dgm:pt>
    <dgm:pt modelId="{1C5218C0-D65C-44D9-B694-51B8FE15B53F}" type="pres">
      <dgm:prSet presAssocID="{F85F18FF-73EE-464D-9694-52F4EC72707B}" presName="vert1" presStyleCnt="0"/>
      <dgm:spPr/>
    </dgm:pt>
    <dgm:pt modelId="{BAD2ACC3-A3FB-42D2-A6F7-84EF9D69FCDE}" type="pres">
      <dgm:prSet presAssocID="{3D6FB841-1B76-4A6F-B89B-24CE7FD21B89}" presName="thickLine" presStyleLbl="alignNode1" presStyleIdx="2" presStyleCnt="3"/>
      <dgm:spPr/>
    </dgm:pt>
    <dgm:pt modelId="{81FD6702-90DB-46E7-9682-EF9834797456}" type="pres">
      <dgm:prSet presAssocID="{3D6FB841-1B76-4A6F-B89B-24CE7FD21B89}" presName="horz1" presStyleCnt="0"/>
      <dgm:spPr/>
    </dgm:pt>
    <dgm:pt modelId="{DDD7D6E5-796D-462D-AA01-917477A7ABB0}" type="pres">
      <dgm:prSet presAssocID="{3D6FB841-1B76-4A6F-B89B-24CE7FD21B89}" presName="tx1" presStyleLbl="revTx" presStyleIdx="2" presStyleCnt="3"/>
      <dgm:spPr/>
    </dgm:pt>
    <dgm:pt modelId="{4F78811F-E427-45F6-AC16-D7DB404848B8}" type="pres">
      <dgm:prSet presAssocID="{3D6FB841-1B76-4A6F-B89B-24CE7FD21B89}" presName="vert1" presStyleCnt="0"/>
      <dgm:spPr/>
    </dgm:pt>
  </dgm:ptLst>
  <dgm:cxnLst>
    <dgm:cxn modelId="{8C275E16-0ADC-FA4E-B39B-030A17EC5436}" type="presOf" srcId="{C3963E0F-D490-4FEB-8DC0-1CA91880A168}" destId="{78660EDE-93C9-45EF-B430-44BED9E46015}" srcOrd="0" destOrd="0" presId="urn:microsoft.com/office/officeart/2008/layout/LinedList"/>
    <dgm:cxn modelId="{F231D643-A9C4-4839-B1ED-37A6A40CD886}" srcId="{8028A9D3-6034-48D0-A2AD-FA4A1DEBAC46}" destId="{C3963E0F-D490-4FEB-8DC0-1CA91880A168}" srcOrd="0" destOrd="0" parTransId="{E5579084-C33F-46C6-B007-7F64484E80A6}" sibTransId="{0B7873B4-34C7-433C-963A-3EE82B701396}"/>
    <dgm:cxn modelId="{76292B8F-330F-A548-9D8C-C2C99E83D3FD}" type="presOf" srcId="{3D6FB841-1B76-4A6F-B89B-24CE7FD21B89}" destId="{DDD7D6E5-796D-462D-AA01-917477A7ABB0}" srcOrd="0" destOrd="0" presId="urn:microsoft.com/office/officeart/2008/layout/LinedList"/>
    <dgm:cxn modelId="{5AF9EE99-F8A4-5B4C-B627-A03FB4033ED1}" type="presOf" srcId="{F85F18FF-73EE-464D-9694-52F4EC72707B}" destId="{DFCCDEF0-C597-4A10-AC58-8073E288A9E4}" srcOrd="0" destOrd="0" presId="urn:microsoft.com/office/officeart/2008/layout/LinedList"/>
    <dgm:cxn modelId="{7FA243B3-5EFD-4DDA-85B9-8DA15AC17389}" srcId="{8028A9D3-6034-48D0-A2AD-FA4A1DEBAC46}" destId="{F85F18FF-73EE-464D-9694-52F4EC72707B}" srcOrd="1" destOrd="0" parTransId="{5B27EF91-7E75-4C13-95AF-44FDE87459B4}" sibTransId="{FCA996DF-3EA2-45AC-81C7-0CBF393D1D6B}"/>
    <dgm:cxn modelId="{990248E0-48A3-CA4C-9452-8D570E08202F}" type="presOf" srcId="{8028A9D3-6034-48D0-A2AD-FA4A1DEBAC46}" destId="{3B7DDA32-2152-423D-85D8-A2279415320F}" srcOrd="0" destOrd="0" presId="urn:microsoft.com/office/officeart/2008/layout/LinedList"/>
    <dgm:cxn modelId="{AD6B70F4-49CD-AF4B-85B5-E034C440DBE3}" srcId="{8028A9D3-6034-48D0-A2AD-FA4A1DEBAC46}" destId="{3D6FB841-1B76-4A6F-B89B-24CE7FD21B89}" srcOrd="2" destOrd="0" parTransId="{3A3689EE-B34E-43AA-8D8A-B94F3377434C}" sibTransId="{E16E0692-E779-417B-B353-64B7F6DC6946}"/>
    <dgm:cxn modelId="{21AC2978-F163-8045-AE19-BC37F3882D3B}" type="presParOf" srcId="{3B7DDA32-2152-423D-85D8-A2279415320F}" destId="{D47D4F8C-448B-4083-AAF8-26310525D5B8}" srcOrd="0" destOrd="0" presId="urn:microsoft.com/office/officeart/2008/layout/LinedList"/>
    <dgm:cxn modelId="{3493379B-D1F1-B146-8A68-E4AA9733D871}" type="presParOf" srcId="{3B7DDA32-2152-423D-85D8-A2279415320F}" destId="{3F58CAD6-01F6-47CA-BB47-91C1B8745A2B}" srcOrd="1" destOrd="0" presId="urn:microsoft.com/office/officeart/2008/layout/LinedList"/>
    <dgm:cxn modelId="{78963547-F89C-4140-8DA1-0003287915A6}" type="presParOf" srcId="{3F58CAD6-01F6-47CA-BB47-91C1B8745A2B}" destId="{78660EDE-93C9-45EF-B430-44BED9E46015}" srcOrd="0" destOrd="0" presId="urn:microsoft.com/office/officeart/2008/layout/LinedList"/>
    <dgm:cxn modelId="{9516B1DD-116F-DF45-A92B-C6198693CB62}" type="presParOf" srcId="{3F58CAD6-01F6-47CA-BB47-91C1B8745A2B}" destId="{FF8BEDBE-5FF3-4E60-A146-167B751C439E}" srcOrd="1" destOrd="0" presId="urn:microsoft.com/office/officeart/2008/layout/LinedList"/>
    <dgm:cxn modelId="{1B1E836B-9B82-574B-8996-073EB41F4140}" type="presParOf" srcId="{3B7DDA32-2152-423D-85D8-A2279415320F}" destId="{3BF1BCA4-80F8-4CF6-AF90-1FF28FC7DD99}" srcOrd="2" destOrd="0" presId="urn:microsoft.com/office/officeart/2008/layout/LinedList"/>
    <dgm:cxn modelId="{C3FC4E3A-71C8-4E45-92D6-DC1A781A7DB3}" type="presParOf" srcId="{3B7DDA32-2152-423D-85D8-A2279415320F}" destId="{DF0A6C10-6301-4FE3-ADAB-3C2CAA6463C2}" srcOrd="3" destOrd="0" presId="urn:microsoft.com/office/officeart/2008/layout/LinedList"/>
    <dgm:cxn modelId="{2C56D98F-7029-0A4C-9E08-603C0B0821E1}" type="presParOf" srcId="{DF0A6C10-6301-4FE3-ADAB-3C2CAA6463C2}" destId="{DFCCDEF0-C597-4A10-AC58-8073E288A9E4}" srcOrd="0" destOrd="0" presId="urn:microsoft.com/office/officeart/2008/layout/LinedList"/>
    <dgm:cxn modelId="{ACCF4DA6-42CC-834D-B884-EE9A90FFEC2C}" type="presParOf" srcId="{DF0A6C10-6301-4FE3-ADAB-3C2CAA6463C2}" destId="{1C5218C0-D65C-44D9-B694-51B8FE15B53F}" srcOrd="1" destOrd="0" presId="urn:microsoft.com/office/officeart/2008/layout/LinedList"/>
    <dgm:cxn modelId="{F924BCB7-F3FC-8349-A50B-03F6AC5C22B0}" type="presParOf" srcId="{3B7DDA32-2152-423D-85D8-A2279415320F}" destId="{BAD2ACC3-A3FB-42D2-A6F7-84EF9D69FCDE}" srcOrd="4" destOrd="0" presId="urn:microsoft.com/office/officeart/2008/layout/LinedList"/>
    <dgm:cxn modelId="{3AD86E4F-B2E9-DC47-9513-A8D8A5E12B39}" type="presParOf" srcId="{3B7DDA32-2152-423D-85D8-A2279415320F}" destId="{81FD6702-90DB-46E7-9682-EF9834797456}" srcOrd="5" destOrd="0" presId="urn:microsoft.com/office/officeart/2008/layout/LinedList"/>
    <dgm:cxn modelId="{A7A543CF-6832-DC4B-8CBC-6FB285E774D8}" type="presParOf" srcId="{81FD6702-90DB-46E7-9682-EF9834797456}" destId="{DDD7D6E5-796D-462D-AA01-917477A7ABB0}" srcOrd="0" destOrd="0" presId="urn:microsoft.com/office/officeart/2008/layout/LinedList"/>
    <dgm:cxn modelId="{7F69D340-5736-2F4D-A659-BC58CFFA9868}" type="presParOf" srcId="{81FD6702-90DB-46E7-9682-EF9834797456}" destId="{4F78811F-E427-45F6-AC16-D7DB404848B8}"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62D5A4-A35D-484E-900A-3221691198A0}"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91110036-1AEB-42CE-A6E5-FB283CB2F4E4}">
      <dgm:prSet/>
      <dgm:spPr/>
      <dgm:t>
        <a:bodyPr/>
        <a:lstStyle/>
        <a:p>
          <a:pPr>
            <a:lnSpc>
              <a:spcPct val="100000"/>
            </a:lnSpc>
            <a:defRPr b="1"/>
          </a:pPr>
          <a:r>
            <a:rPr lang="en-US"/>
            <a:t>Success with External IMU</a:t>
          </a:r>
        </a:p>
      </dgm:t>
    </dgm:pt>
    <dgm:pt modelId="{51A838EA-7435-4195-BC66-5FE906B54723}" type="parTrans" cxnId="{EF91A670-2234-43C7-B0A3-C5ED71E0B95A}">
      <dgm:prSet/>
      <dgm:spPr/>
      <dgm:t>
        <a:bodyPr/>
        <a:lstStyle/>
        <a:p>
          <a:endParaRPr lang="en-US"/>
        </a:p>
      </dgm:t>
    </dgm:pt>
    <dgm:pt modelId="{87199E6D-04E0-43FE-818F-C36FE4DCA97E}" type="sibTrans" cxnId="{EF91A670-2234-43C7-B0A3-C5ED71E0B95A}">
      <dgm:prSet/>
      <dgm:spPr/>
      <dgm:t>
        <a:bodyPr/>
        <a:lstStyle/>
        <a:p>
          <a:endParaRPr lang="en-US"/>
        </a:p>
      </dgm:t>
    </dgm:pt>
    <dgm:pt modelId="{ADA18D8E-A689-4DED-AF14-D2CC7C4EB32E}">
      <dgm:prSet/>
      <dgm:spPr/>
      <dgm:t>
        <a:bodyPr/>
        <a:lstStyle/>
        <a:p>
          <a:pPr>
            <a:lnSpc>
              <a:spcPct val="100000"/>
            </a:lnSpc>
            <a:defRPr b="1"/>
          </a:pPr>
          <a:r>
            <a:rPr lang="en-US"/>
            <a:t>Receive Sensor Data as Serial Data through non-Arduino software</a:t>
          </a:r>
        </a:p>
      </dgm:t>
    </dgm:pt>
    <dgm:pt modelId="{2A656E50-6606-4C5F-A5AF-DD8AF6F117C4}" type="parTrans" cxnId="{82E255A3-B1D3-441F-BEE6-D7510EA8AD7D}">
      <dgm:prSet/>
      <dgm:spPr/>
      <dgm:t>
        <a:bodyPr/>
        <a:lstStyle/>
        <a:p>
          <a:endParaRPr lang="en-US"/>
        </a:p>
      </dgm:t>
    </dgm:pt>
    <dgm:pt modelId="{9EF4AA85-8157-4E56-8EC4-3CB9D608AD91}" type="sibTrans" cxnId="{82E255A3-B1D3-441F-BEE6-D7510EA8AD7D}">
      <dgm:prSet/>
      <dgm:spPr/>
      <dgm:t>
        <a:bodyPr/>
        <a:lstStyle/>
        <a:p>
          <a:endParaRPr lang="en-US"/>
        </a:p>
      </dgm:t>
    </dgm:pt>
    <dgm:pt modelId="{71B8F97E-A7E6-4511-AE8D-BB9F4A040F02}">
      <dgm:prSet/>
      <dgm:spPr/>
      <dgm:t>
        <a:bodyPr/>
        <a:lstStyle/>
        <a:p>
          <a:pPr>
            <a:lnSpc>
              <a:spcPct val="100000"/>
            </a:lnSpc>
          </a:pPr>
          <a:r>
            <a:rPr lang="en-US" b="0"/>
            <a:t>This step is important because it helped us learn how to take serial data straight from the </a:t>
          </a:r>
          <a:r>
            <a:rPr lang="en-US" b="0">
              <a:latin typeface="Trade Gothic Next Cond"/>
            </a:rPr>
            <a:t>Arduino</a:t>
          </a:r>
          <a:r>
            <a:rPr lang="en-US" b="0"/>
            <a:t> and convert it into</a:t>
          </a:r>
          <a:r>
            <a:rPr lang="en-US" b="0">
              <a:latin typeface="Trade Gothic Next Cond"/>
            </a:rPr>
            <a:t> readable</a:t>
          </a:r>
          <a:r>
            <a:rPr lang="en-US">
              <a:latin typeface="Trade Gothic Next Cond"/>
            </a:rPr>
            <a:t> data</a:t>
          </a:r>
          <a:endParaRPr lang="en-US"/>
        </a:p>
      </dgm:t>
    </dgm:pt>
    <dgm:pt modelId="{E3C5F4EB-B450-44C6-AB14-F9E5D5AD46DA}" type="parTrans" cxnId="{E21DF40B-4407-406E-9DF4-57D55AD88C96}">
      <dgm:prSet/>
      <dgm:spPr/>
      <dgm:t>
        <a:bodyPr/>
        <a:lstStyle/>
        <a:p>
          <a:endParaRPr lang="en-US"/>
        </a:p>
      </dgm:t>
    </dgm:pt>
    <dgm:pt modelId="{6C13B498-97EE-4318-9DB3-32A6A1C0E6AB}" type="sibTrans" cxnId="{E21DF40B-4407-406E-9DF4-57D55AD88C96}">
      <dgm:prSet/>
      <dgm:spPr/>
      <dgm:t>
        <a:bodyPr/>
        <a:lstStyle/>
        <a:p>
          <a:endParaRPr lang="en-US"/>
        </a:p>
      </dgm:t>
    </dgm:pt>
    <dgm:pt modelId="{CACA16ED-C45F-4ABF-A6FD-C9AF37CDD509}">
      <dgm:prSet phldr="0"/>
      <dgm:spPr/>
      <dgm:t>
        <a:bodyPr/>
        <a:lstStyle/>
        <a:p>
          <a:pPr rtl="0">
            <a:lnSpc>
              <a:spcPct val="100000"/>
            </a:lnSpc>
          </a:pPr>
          <a:r>
            <a:rPr lang="en-US" b="1">
              <a:latin typeface="Trade Gothic Next Cond"/>
            </a:rPr>
            <a:t>Gyroscope, Accelerometer and Magnetometer are initialized and read continously.</a:t>
          </a:r>
          <a:endParaRPr lang="en-US">
            <a:latin typeface="Trade Gothic Next Cond"/>
          </a:endParaRPr>
        </a:p>
      </dgm:t>
    </dgm:pt>
    <dgm:pt modelId="{47E57CB3-E188-4DB0-99CF-922D57F38A62}" type="parTrans" cxnId="{AF444CD2-2E99-425C-9DA9-15DE88E3C7B5}">
      <dgm:prSet/>
      <dgm:spPr/>
    </dgm:pt>
    <dgm:pt modelId="{8756A780-AB13-4BDF-9177-EEB60F5103ED}" type="sibTrans" cxnId="{AF444CD2-2E99-425C-9DA9-15DE88E3C7B5}">
      <dgm:prSet/>
      <dgm:spPr/>
    </dgm:pt>
    <dgm:pt modelId="{D886DF35-49F1-42E2-A0A6-4D9F4CF1BADC}" type="pres">
      <dgm:prSet presAssocID="{1D62D5A4-A35D-484E-900A-3221691198A0}" presName="root" presStyleCnt="0">
        <dgm:presLayoutVars>
          <dgm:dir/>
          <dgm:resizeHandles val="exact"/>
        </dgm:presLayoutVars>
      </dgm:prSet>
      <dgm:spPr/>
    </dgm:pt>
    <dgm:pt modelId="{64D63930-68F6-4D6B-810F-253342A8814A}" type="pres">
      <dgm:prSet presAssocID="{91110036-1AEB-42CE-A6E5-FB283CB2F4E4}" presName="compNode" presStyleCnt="0"/>
      <dgm:spPr/>
    </dgm:pt>
    <dgm:pt modelId="{32B26DD0-CCDD-4746-9A45-AC642790FEE4}" type="pres">
      <dgm:prSet presAssocID="{91110036-1AEB-42CE-A6E5-FB283CB2F4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F7D2DA3F-54A9-4602-8E4F-31D5AEE71EEB}" type="pres">
      <dgm:prSet presAssocID="{91110036-1AEB-42CE-A6E5-FB283CB2F4E4}" presName="iconSpace" presStyleCnt="0"/>
      <dgm:spPr/>
    </dgm:pt>
    <dgm:pt modelId="{BD962A1C-DA86-49F9-AF66-01E219DB1382}" type="pres">
      <dgm:prSet presAssocID="{91110036-1AEB-42CE-A6E5-FB283CB2F4E4}" presName="parTx" presStyleLbl="revTx" presStyleIdx="0" presStyleCnt="4">
        <dgm:presLayoutVars>
          <dgm:chMax val="0"/>
          <dgm:chPref val="0"/>
        </dgm:presLayoutVars>
      </dgm:prSet>
      <dgm:spPr/>
    </dgm:pt>
    <dgm:pt modelId="{E96A1094-1A8A-4BDF-B42A-F347AA43752F}" type="pres">
      <dgm:prSet presAssocID="{91110036-1AEB-42CE-A6E5-FB283CB2F4E4}" presName="txSpace" presStyleCnt="0"/>
      <dgm:spPr/>
    </dgm:pt>
    <dgm:pt modelId="{F0257F24-B73C-4DFD-9185-0D94DE2F2291}" type="pres">
      <dgm:prSet presAssocID="{91110036-1AEB-42CE-A6E5-FB283CB2F4E4}" presName="desTx" presStyleLbl="revTx" presStyleIdx="1" presStyleCnt="4">
        <dgm:presLayoutVars/>
      </dgm:prSet>
      <dgm:spPr/>
    </dgm:pt>
    <dgm:pt modelId="{19A77CA7-DBE3-42AF-9A58-BBFA3FFBAF73}" type="pres">
      <dgm:prSet presAssocID="{87199E6D-04E0-43FE-818F-C36FE4DCA97E}" presName="sibTrans" presStyleCnt="0"/>
      <dgm:spPr/>
    </dgm:pt>
    <dgm:pt modelId="{439202F4-8019-4E5D-B723-103C8B780343}" type="pres">
      <dgm:prSet presAssocID="{ADA18D8E-A689-4DED-AF14-D2CC7C4EB32E}" presName="compNode" presStyleCnt="0"/>
      <dgm:spPr/>
    </dgm:pt>
    <dgm:pt modelId="{5B501405-7363-468C-A02E-A6ECCD7756D1}" type="pres">
      <dgm:prSet presAssocID="{ADA18D8E-A689-4DED-AF14-D2CC7C4EB3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1AF4894-ED92-4D8D-BE48-32AB0863A2A8}" type="pres">
      <dgm:prSet presAssocID="{ADA18D8E-A689-4DED-AF14-D2CC7C4EB32E}" presName="iconSpace" presStyleCnt="0"/>
      <dgm:spPr/>
    </dgm:pt>
    <dgm:pt modelId="{D03E7F2A-411A-4670-B5DE-B81D84954D77}" type="pres">
      <dgm:prSet presAssocID="{ADA18D8E-A689-4DED-AF14-D2CC7C4EB32E}" presName="parTx" presStyleLbl="revTx" presStyleIdx="2" presStyleCnt="4">
        <dgm:presLayoutVars>
          <dgm:chMax val="0"/>
          <dgm:chPref val="0"/>
        </dgm:presLayoutVars>
      </dgm:prSet>
      <dgm:spPr/>
    </dgm:pt>
    <dgm:pt modelId="{5CFBA109-D747-4B01-ACF3-F31167EC6BA3}" type="pres">
      <dgm:prSet presAssocID="{ADA18D8E-A689-4DED-AF14-D2CC7C4EB32E}" presName="txSpace" presStyleCnt="0"/>
      <dgm:spPr/>
    </dgm:pt>
    <dgm:pt modelId="{EED21C50-9893-427D-85F1-D9749CF72C33}" type="pres">
      <dgm:prSet presAssocID="{ADA18D8E-A689-4DED-AF14-D2CC7C4EB32E}" presName="desTx" presStyleLbl="revTx" presStyleIdx="3" presStyleCnt="4">
        <dgm:presLayoutVars/>
      </dgm:prSet>
      <dgm:spPr/>
    </dgm:pt>
  </dgm:ptLst>
  <dgm:cxnLst>
    <dgm:cxn modelId="{E21DF40B-4407-406E-9DF4-57D55AD88C96}" srcId="{ADA18D8E-A689-4DED-AF14-D2CC7C4EB32E}" destId="{71B8F97E-A7E6-4511-AE8D-BB9F4A040F02}" srcOrd="0" destOrd="0" parTransId="{E3C5F4EB-B450-44C6-AB14-F9E5D5AD46DA}" sibTransId="{6C13B498-97EE-4318-9DB3-32A6A1C0E6AB}"/>
    <dgm:cxn modelId="{D0DD5E63-F2E1-49FB-9047-8E869491BA85}" type="presOf" srcId="{71B8F97E-A7E6-4511-AE8D-BB9F4A040F02}" destId="{EED21C50-9893-427D-85F1-D9749CF72C33}" srcOrd="0" destOrd="0" presId="urn:microsoft.com/office/officeart/2018/2/layout/IconLabelDescriptionList"/>
    <dgm:cxn modelId="{EF91A670-2234-43C7-B0A3-C5ED71E0B95A}" srcId="{1D62D5A4-A35D-484E-900A-3221691198A0}" destId="{91110036-1AEB-42CE-A6E5-FB283CB2F4E4}" srcOrd="0" destOrd="0" parTransId="{51A838EA-7435-4195-BC66-5FE906B54723}" sibTransId="{87199E6D-04E0-43FE-818F-C36FE4DCA97E}"/>
    <dgm:cxn modelId="{82E255A3-B1D3-441F-BEE6-D7510EA8AD7D}" srcId="{1D62D5A4-A35D-484E-900A-3221691198A0}" destId="{ADA18D8E-A689-4DED-AF14-D2CC7C4EB32E}" srcOrd="1" destOrd="0" parTransId="{2A656E50-6606-4C5F-A5AF-DD8AF6F117C4}" sibTransId="{9EF4AA85-8157-4E56-8EC4-3CB9D608AD91}"/>
    <dgm:cxn modelId="{E76CA6AA-6110-421C-B275-EDD1372EE715}" type="presOf" srcId="{91110036-1AEB-42CE-A6E5-FB283CB2F4E4}" destId="{BD962A1C-DA86-49F9-AF66-01E219DB1382}" srcOrd="0" destOrd="0" presId="urn:microsoft.com/office/officeart/2018/2/layout/IconLabelDescriptionList"/>
    <dgm:cxn modelId="{A7210AAF-ADCE-41CA-B48F-ABBE74DEBA0B}" type="presOf" srcId="{CACA16ED-C45F-4ABF-A6FD-C9AF37CDD509}" destId="{F0257F24-B73C-4DFD-9185-0D94DE2F2291}" srcOrd="0" destOrd="0" presId="urn:microsoft.com/office/officeart/2018/2/layout/IconLabelDescriptionList"/>
    <dgm:cxn modelId="{E58863B1-F1CB-48D8-81AE-6BA8A69A6378}" type="presOf" srcId="{1D62D5A4-A35D-484E-900A-3221691198A0}" destId="{D886DF35-49F1-42E2-A0A6-4D9F4CF1BADC}" srcOrd="0" destOrd="0" presId="urn:microsoft.com/office/officeart/2018/2/layout/IconLabelDescriptionList"/>
    <dgm:cxn modelId="{AF444CD2-2E99-425C-9DA9-15DE88E3C7B5}" srcId="{91110036-1AEB-42CE-A6E5-FB283CB2F4E4}" destId="{CACA16ED-C45F-4ABF-A6FD-C9AF37CDD509}" srcOrd="0" destOrd="0" parTransId="{47E57CB3-E188-4DB0-99CF-922D57F38A62}" sibTransId="{8756A780-AB13-4BDF-9177-EEB60F5103ED}"/>
    <dgm:cxn modelId="{808557F4-D97E-4375-B9ED-18CE946663C9}" type="presOf" srcId="{ADA18D8E-A689-4DED-AF14-D2CC7C4EB32E}" destId="{D03E7F2A-411A-4670-B5DE-B81D84954D77}" srcOrd="0" destOrd="0" presId="urn:microsoft.com/office/officeart/2018/2/layout/IconLabelDescriptionList"/>
    <dgm:cxn modelId="{454A96F9-FDF5-4CA9-ADAA-1177457C1485}" type="presParOf" srcId="{D886DF35-49F1-42E2-A0A6-4D9F4CF1BADC}" destId="{64D63930-68F6-4D6B-810F-253342A8814A}" srcOrd="0" destOrd="0" presId="urn:microsoft.com/office/officeart/2018/2/layout/IconLabelDescriptionList"/>
    <dgm:cxn modelId="{E6D7952B-336F-4DF3-B60F-7D31888AE32D}" type="presParOf" srcId="{64D63930-68F6-4D6B-810F-253342A8814A}" destId="{32B26DD0-CCDD-4746-9A45-AC642790FEE4}" srcOrd="0" destOrd="0" presId="urn:microsoft.com/office/officeart/2018/2/layout/IconLabelDescriptionList"/>
    <dgm:cxn modelId="{7D1A493D-E649-4B30-AA0D-736403CF439E}" type="presParOf" srcId="{64D63930-68F6-4D6B-810F-253342A8814A}" destId="{F7D2DA3F-54A9-4602-8E4F-31D5AEE71EEB}" srcOrd="1" destOrd="0" presId="urn:microsoft.com/office/officeart/2018/2/layout/IconLabelDescriptionList"/>
    <dgm:cxn modelId="{BB21A6BC-866B-4144-A5DD-1C41FA35DCF8}" type="presParOf" srcId="{64D63930-68F6-4D6B-810F-253342A8814A}" destId="{BD962A1C-DA86-49F9-AF66-01E219DB1382}" srcOrd="2" destOrd="0" presId="urn:microsoft.com/office/officeart/2018/2/layout/IconLabelDescriptionList"/>
    <dgm:cxn modelId="{CDC1FCE3-58D3-4F3F-867F-CBCC9D8302B6}" type="presParOf" srcId="{64D63930-68F6-4D6B-810F-253342A8814A}" destId="{E96A1094-1A8A-4BDF-B42A-F347AA43752F}" srcOrd="3" destOrd="0" presId="urn:microsoft.com/office/officeart/2018/2/layout/IconLabelDescriptionList"/>
    <dgm:cxn modelId="{BC47BB06-FF34-4480-A339-DF509459984F}" type="presParOf" srcId="{64D63930-68F6-4D6B-810F-253342A8814A}" destId="{F0257F24-B73C-4DFD-9185-0D94DE2F2291}" srcOrd="4" destOrd="0" presId="urn:microsoft.com/office/officeart/2018/2/layout/IconLabelDescriptionList"/>
    <dgm:cxn modelId="{5C0C8483-DA29-4EC7-939F-4B06FA978B77}" type="presParOf" srcId="{D886DF35-49F1-42E2-A0A6-4D9F4CF1BADC}" destId="{19A77CA7-DBE3-42AF-9A58-BBFA3FFBAF73}" srcOrd="1" destOrd="0" presId="urn:microsoft.com/office/officeart/2018/2/layout/IconLabelDescriptionList"/>
    <dgm:cxn modelId="{FDB688CB-3DE5-4F43-8044-3849DE60CE1E}" type="presParOf" srcId="{D886DF35-49F1-42E2-A0A6-4D9F4CF1BADC}" destId="{439202F4-8019-4E5D-B723-103C8B780343}" srcOrd="2" destOrd="0" presId="urn:microsoft.com/office/officeart/2018/2/layout/IconLabelDescriptionList"/>
    <dgm:cxn modelId="{57380831-709D-4CC1-BE17-13568BFC4C26}" type="presParOf" srcId="{439202F4-8019-4E5D-B723-103C8B780343}" destId="{5B501405-7363-468C-A02E-A6ECCD7756D1}" srcOrd="0" destOrd="0" presId="urn:microsoft.com/office/officeart/2018/2/layout/IconLabelDescriptionList"/>
    <dgm:cxn modelId="{45DABEB6-2D48-4570-9A48-9D7E2578F373}" type="presParOf" srcId="{439202F4-8019-4E5D-B723-103C8B780343}" destId="{11AF4894-ED92-4D8D-BE48-32AB0863A2A8}" srcOrd="1" destOrd="0" presId="urn:microsoft.com/office/officeart/2018/2/layout/IconLabelDescriptionList"/>
    <dgm:cxn modelId="{C46C0466-9630-4246-AA45-1E112B9D79DC}" type="presParOf" srcId="{439202F4-8019-4E5D-B723-103C8B780343}" destId="{D03E7F2A-411A-4670-B5DE-B81D84954D77}" srcOrd="2" destOrd="0" presId="urn:microsoft.com/office/officeart/2018/2/layout/IconLabelDescriptionList"/>
    <dgm:cxn modelId="{6D488B15-1A0A-4CFE-8655-BA4B1DE74820}" type="presParOf" srcId="{439202F4-8019-4E5D-B723-103C8B780343}" destId="{5CFBA109-D747-4B01-ACF3-F31167EC6BA3}" srcOrd="3" destOrd="0" presId="urn:microsoft.com/office/officeart/2018/2/layout/IconLabelDescriptionList"/>
    <dgm:cxn modelId="{F2BE3087-01F0-436E-B53E-DD3DB9D0E709}" type="presParOf" srcId="{439202F4-8019-4E5D-B723-103C8B780343}" destId="{EED21C50-9893-427D-85F1-D9749CF72C3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5FFCD1-A9BD-4E30-A7AF-0C5581C02B6A}"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8F811BAD-6401-4C15-9E8D-0018C3E3BC8D}">
      <dgm:prSet/>
      <dgm:spPr/>
      <dgm:t>
        <a:bodyPr/>
        <a:lstStyle/>
        <a:p>
          <a:r>
            <a:rPr lang="en-US"/>
            <a:t>RP2040 Bluetooth</a:t>
          </a:r>
        </a:p>
      </dgm:t>
    </dgm:pt>
    <dgm:pt modelId="{9CE82469-6D3E-4EEC-AC92-8BE183A959E4}" type="parTrans" cxnId="{79864ED1-E811-45EA-BDB3-737F3D29B530}">
      <dgm:prSet/>
      <dgm:spPr/>
      <dgm:t>
        <a:bodyPr/>
        <a:lstStyle/>
        <a:p>
          <a:endParaRPr lang="en-US"/>
        </a:p>
      </dgm:t>
    </dgm:pt>
    <dgm:pt modelId="{BF06197E-C407-41F2-AE72-08EC6D22EC57}" type="sibTrans" cxnId="{79864ED1-E811-45EA-BDB3-737F3D29B530}">
      <dgm:prSet/>
      <dgm:spPr/>
      <dgm:t>
        <a:bodyPr/>
        <a:lstStyle/>
        <a:p>
          <a:endParaRPr lang="en-US"/>
        </a:p>
      </dgm:t>
    </dgm:pt>
    <dgm:pt modelId="{60EFDFC0-7DC1-4EAF-B2ED-7825A4DC548F}">
      <dgm:prSet/>
      <dgm:spPr/>
      <dgm:t>
        <a:bodyPr/>
        <a:lstStyle/>
        <a:p>
          <a:r>
            <a:rPr lang="en-US" b="0"/>
            <a:t>Ran into issues with how the RP2040 Bluetooth works. The RP2040 can only send and receive Boolean data between another Bluetooth module.  Because we cannot send serial data through this Bluetooth, we had to look for alternatives. </a:t>
          </a:r>
          <a:endParaRPr lang="en-US"/>
        </a:p>
      </dgm:t>
    </dgm:pt>
    <dgm:pt modelId="{26931446-90BA-4D2A-BE93-A00CE6F67025}" type="parTrans" cxnId="{3B56D238-C70B-402A-A848-1CC041E42487}">
      <dgm:prSet/>
      <dgm:spPr/>
      <dgm:t>
        <a:bodyPr/>
        <a:lstStyle/>
        <a:p>
          <a:endParaRPr lang="en-US"/>
        </a:p>
      </dgm:t>
    </dgm:pt>
    <dgm:pt modelId="{8F8E7009-DB93-43C7-87A0-EDE5B51E8906}" type="sibTrans" cxnId="{3B56D238-C70B-402A-A848-1CC041E42487}">
      <dgm:prSet/>
      <dgm:spPr/>
      <dgm:t>
        <a:bodyPr/>
        <a:lstStyle/>
        <a:p>
          <a:endParaRPr lang="en-US"/>
        </a:p>
      </dgm:t>
    </dgm:pt>
    <dgm:pt modelId="{16A0627F-FCB2-45ED-9833-C26556F7E21C}">
      <dgm:prSet/>
      <dgm:spPr/>
      <dgm:t>
        <a:bodyPr/>
        <a:lstStyle/>
        <a:p>
          <a:r>
            <a:rPr lang="en-US"/>
            <a:t>HC-05 Bluetooth Module</a:t>
          </a:r>
        </a:p>
      </dgm:t>
    </dgm:pt>
    <dgm:pt modelId="{3124ED44-ECC2-4AB7-9613-7B053EAE7E36}" type="parTrans" cxnId="{CE33EC0F-CA37-4B38-82EC-AC8BDEC96E08}">
      <dgm:prSet/>
      <dgm:spPr/>
      <dgm:t>
        <a:bodyPr/>
        <a:lstStyle/>
        <a:p>
          <a:endParaRPr lang="en-US"/>
        </a:p>
      </dgm:t>
    </dgm:pt>
    <dgm:pt modelId="{CBD7D6F4-7FB3-48E9-A86D-76F0A4360C51}" type="sibTrans" cxnId="{CE33EC0F-CA37-4B38-82EC-AC8BDEC96E08}">
      <dgm:prSet/>
      <dgm:spPr/>
      <dgm:t>
        <a:bodyPr/>
        <a:lstStyle/>
        <a:p>
          <a:endParaRPr lang="en-US"/>
        </a:p>
      </dgm:t>
    </dgm:pt>
    <dgm:pt modelId="{F5646A8B-8C62-48BA-897A-2217476353EE}">
      <dgm:prSet/>
      <dgm:spPr/>
      <dgm:t>
        <a:bodyPr/>
        <a:lstStyle/>
        <a:p>
          <a:r>
            <a:rPr lang="en-US" b="0"/>
            <a:t>Turning to an independent Module, we could not use the RP2040 because the library used to operate this Module only works on boards with 8,16 or 20 MHz processors and the RP2040 has a 133MHz processor. We also counldn't use this personal Module because it only worked up to a baud rate of 57600 and we needed at least 115200. </a:t>
          </a:r>
          <a:endParaRPr lang="en-US"/>
        </a:p>
      </dgm:t>
    </dgm:pt>
    <dgm:pt modelId="{F6B0AE03-FA99-43F2-A98B-3BA1606F144C}" type="parTrans" cxnId="{C828FCAC-797C-485D-86E3-872A38847099}">
      <dgm:prSet/>
      <dgm:spPr/>
      <dgm:t>
        <a:bodyPr/>
        <a:lstStyle/>
        <a:p>
          <a:endParaRPr lang="en-US"/>
        </a:p>
      </dgm:t>
    </dgm:pt>
    <dgm:pt modelId="{BB80E73D-F6D5-4DDA-9490-9B216C1F7054}" type="sibTrans" cxnId="{C828FCAC-797C-485D-86E3-872A38847099}">
      <dgm:prSet/>
      <dgm:spPr/>
      <dgm:t>
        <a:bodyPr/>
        <a:lstStyle/>
        <a:p>
          <a:endParaRPr lang="en-US"/>
        </a:p>
      </dgm:t>
    </dgm:pt>
    <dgm:pt modelId="{0C1504C2-7409-4C47-9E31-DF16159BA63D}" type="pres">
      <dgm:prSet presAssocID="{E55FFCD1-A9BD-4E30-A7AF-0C5581C02B6A}" presName="Name0" presStyleCnt="0">
        <dgm:presLayoutVars>
          <dgm:dir/>
          <dgm:animLvl val="lvl"/>
          <dgm:resizeHandles val="exact"/>
        </dgm:presLayoutVars>
      </dgm:prSet>
      <dgm:spPr/>
    </dgm:pt>
    <dgm:pt modelId="{999625AC-3CA1-41BF-B4E5-900B88B8A6AA}" type="pres">
      <dgm:prSet presAssocID="{8F811BAD-6401-4C15-9E8D-0018C3E3BC8D}" presName="composite" presStyleCnt="0"/>
      <dgm:spPr/>
    </dgm:pt>
    <dgm:pt modelId="{BF521E85-631E-4577-B69B-D83A8A4FEB4D}" type="pres">
      <dgm:prSet presAssocID="{8F811BAD-6401-4C15-9E8D-0018C3E3BC8D}" presName="parTx" presStyleLbl="alignNode1" presStyleIdx="0" presStyleCnt="2">
        <dgm:presLayoutVars>
          <dgm:chMax val="0"/>
          <dgm:chPref val="0"/>
          <dgm:bulletEnabled val="1"/>
        </dgm:presLayoutVars>
      </dgm:prSet>
      <dgm:spPr/>
    </dgm:pt>
    <dgm:pt modelId="{E6061879-38A9-4A77-BB86-F140BC532C44}" type="pres">
      <dgm:prSet presAssocID="{8F811BAD-6401-4C15-9E8D-0018C3E3BC8D}" presName="desTx" presStyleLbl="alignAccFollowNode1" presStyleIdx="0" presStyleCnt="2">
        <dgm:presLayoutVars>
          <dgm:bulletEnabled val="1"/>
        </dgm:presLayoutVars>
      </dgm:prSet>
      <dgm:spPr/>
    </dgm:pt>
    <dgm:pt modelId="{43F0111A-A2C6-4F39-88C8-05A0C00BB303}" type="pres">
      <dgm:prSet presAssocID="{BF06197E-C407-41F2-AE72-08EC6D22EC57}" presName="space" presStyleCnt="0"/>
      <dgm:spPr/>
    </dgm:pt>
    <dgm:pt modelId="{E405D372-D20F-4531-BF56-BBF3A87D8D0D}" type="pres">
      <dgm:prSet presAssocID="{16A0627F-FCB2-45ED-9833-C26556F7E21C}" presName="composite" presStyleCnt="0"/>
      <dgm:spPr/>
    </dgm:pt>
    <dgm:pt modelId="{EF27CF0B-8A02-474E-8AFD-7E5C4F8E14E0}" type="pres">
      <dgm:prSet presAssocID="{16A0627F-FCB2-45ED-9833-C26556F7E21C}" presName="parTx" presStyleLbl="alignNode1" presStyleIdx="1" presStyleCnt="2">
        <dgm:presLayoutVars>
          <dgm:chMax val="0"/>
          <dgm:chPref val="0"/>
          <dgm:bulletEnabled val="1"/>
        </dgm:presLayoutVars>
      </dgm:prSet>
      <dgm:spPr/>
    </dgm:pt>
    <dgm:pt modelId="{D677397B-5A3F-4AFA-BC9A-5CB8D0F744AA}" type="pres">
      <dgm:prSet presAssocID="{16A0627F-FCB2-45ED-9833-C26556F7E21C}" presName="desTx" presStyleLbl="alignAccFollowNode1" presStyleIdx="1" presStyleCnt="2">
        <dgm:presLayoutVars>
          <dgm:bulletEnabled val="1"/>
        </dgm:presLayoutVars>
      </dgm:prSet>
      <dgm:spPr/>
    </dgm:pt>
  </dgm:ptLst>
  <dgm:cxnLst>
    <dgm:cxn modelId="{CE33EC0F-CA37-4B38-82EC-AC8BDEC96E08}" srcId="{E55FFCD1-A9BD-4E30-A7AF-0C5581C02B6A}" destId="{16A0627F-FCB2-45ED-9833-C26556F7E21C}" srcOrd="1" destOrd="0" parTransId="{3124ED44-ECC2-4AB7-9613-7B053EAE7E36}" sibTransId="{CBD7D6F4-7FB3-48E9-A86D-76F0A4360C51}"/>
    <dgm:cxn modelId="{3B56D238-C70B-402A-A848-1CC041E42487}" srcId="{8F811BAD-6401-4C15-9E8D-0018C3E3BC8D}" destId="{60EFDFC0-7DC1-4EAF-B2ED-7825A4DC548F}" srcOrd="0" destOrd="0" parTransId="{26931446-90BA-4D2A-BE93-A00CE6F67025}" sibTransId="{8F8E7009-DB93-43C7-87A0-EDE5B51E8906}"/>
    <dgm:cxn modelId="{0B22ADA4-9C54-4E74-8789-05F4BEAB2D80}" type="presOf" srcId="{E55FFCD1-A9BD-4E30-A7AF-0C5581C02B6A}" destId="{0C1504C2-7409-4C47-9E31-DF16159BA63D}" srcOrd="0" destOrd="0" presId="urn:microsoft.com/office/officeart/2005/8/layout/hList1"/>
    <dgm:cxn modelId="{C828FCAC-797C-485D-86E3-872A38847099}" srcId="{16A0627F-FCB2-45ED-9833-C26556F7E21C}" destId="{F5646A8B-8C62-48BA-897A-2217476353EE}" srcOrd="0" destOrd="0" parTransId="{F6B0AE03-FA99-43F2-A98B-3BA1606F144C}" sibTransId="{BB80E73D-F6D5-4DDA-9490-9B216C1F7054}"/>
    <dgm:cxn modelId="{CB74A1B1-A3EA-43AE-BCE3-E372831F83FD}" type="presOf" srcId="{F5646A8B-8C62-48BA-897A-2217476353EE}" destId="{D677397B-5A3F-4AFA-BC9A-5CB8D0F744AA}" srcOrd="0" destOrd="0" presId="urn:microsoft.com/office/officeart/2005/8/layout/hList1"/>
    <dgm:cxn modelId="{99F3C4B7-4335-4187-8E28-E21808F68760}" type="presOf" srcId="{60EFDFC0-7DC1-4EAF-B2ED-7825A4DC548F}" destId="{E6061879-38A9-4A77-BB86-F140BC532C44}" srcOrd="0" destOrd="0" presId="urn:microsoft.com/office/officeart/2005/8/layout/hList1"/>
    <dgm:cxn modelId="{79864ED1-E811-45EA-BDB3-737F3D29B530}" srcId="{E55FFCD1-A9BD-4E30-A7AF-0C5581C02B6A}" destId="{8F811BAD-6401-4C15-9E8D-0018C3E3BC8D}" srcOrd="0" destOrd="0" parTransId="{9CE82469-6D3E-4EEC-AC92-8BE183A959E4}" sibTransId="{BF06197E-C407-41F2-AE72-08EC6D22EC57}"/>
    <dgm:cxn modelId="{A91CE9D9-5268-4B37-9EEB-BB48ECE09574}" type="presOf" srcId="{8F811BAD-6401-4C15-9E8D-0018C3E3BC8D}" destId="{BF521E85-631E-4577-B69B-D83A8A4FEB4D}" srcOrd="0" destOrd="0" presId="urn:microsoft.com/office/officeart/2005/8/layout/hList1"/>
    <dgm:cxn modelId="{528B8DF4-5048-41E8-9EB8-3C85D852D1A3}" type="presOf" srcId="{16A0627F-FCB2-45ED-9833-C26556F7E21C}" destId="{EF27CF0B-8A02-474E-8AFD-7E5C4F8E14E0}" srcOrd="0" destOrd="0" presId="urn:microsoft.com/office/officeart/2005/8/layout/hList1"/>
    <dgm:cxn modelId="{B9246F0B-1486-4201-87F5-1BEAA2CA2418}" type="presParOf" srcId="{0C1504C2-7409-4C47-9E31-DF16159BA63D}" destId="{999625AC-3CA1-41BF-B4E5-900B88B8A6AA}" srcOrd="0" destOrd="0" presId="urn:microsoft.com/office/officeart/2005/8/layout/hList1"/>
    <dgm:cxn modelId="{73B5D800-1167-4C99-9A4E-340B50A9F5D5}" type="presParOf" srcId="{999625AC-3CA1-41BF-B4E5-900B88B8A6AA}" destId="{BF521E85-631E-4577-B69B-D83A8A4FEB4D}" srcOrd="0" destOrd="0" presId="urn:microsoft.com/office/officeart/2005/8/layout/hList1"/>
    <dgm:cxn modelId="{2CCF58E3-A3E3-4B4C-A4D6-C4B470C7C68E}" type="presParOf" srcId="{999625AC-3CA1-41BF-B4E5-900B88B8A6AA}" destId="{E6061879-38A9-4A77-BB86-F140BC532C44}" srcOrd="1" destOrd="0" presId="urn:microsoft.com/office/officeart/2005/8/layout/hList1"/>
    <dgm:cxn modelId="{DAF75F7D-53B1-4C7F-A4CF-4FED2178433C}" type="presParOf" srcId="{0C1504C2-7409-4C47-9E31-DF16159BA63D}" destId="{43F0111A-A2C6-4F39-88C8-05A0C00BB303}" srcOrd="1" destOrd="0" presId="urn:microsoft.com/office/officeart/2005/8/layout/hList1"/>
    <dgm:cxn modelId="{F3BEFE7C-B677-4F45-93F3-C5B7839DF67C}" type="presParOf" srcId="{0C1504C2-7409-4C47-9E31-DF16159BA63D}" destId="{E405D372-D20F-4531-BF56-BBF3A87D8D0D}" srcOrd="2" destOrd="0" presId="urn:microsoft.com/office/officeart/2005/8/layout/hList1"/>
    <dgm:cxn modelId="{D0A72FD9-77FB-4E92-9AA6-F6C8445A47D6}" type="presParOf" srcId="{E405D372-D20F-4531-BF56-BBF3A87D8D0D}" destId="{EF27CF0B-8A02-474E-8AFD-7E5C4F8E14E0}" srcOrd="0" destOrd="0" presId="urn:microsoft.com/office/officeart/2005/8/layout/hList1"/>
    <dgm:cxn modelId="{9532704D-7295-485C-885C-AEFAABAD4EFD}" type="presParOf" srcId="{E405D372-D20F-4531-BF56-BBF3A87D8D0D}" destId="{D677397B-5A3F-4AFA-BC9A-5CB8D0F744A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AB5187-8C84-4E31-8657-D18D8D229B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D902F08-3C24-492D-B4AE-975C3E1E85A4}">
      <dgm:prSet/>
      <dgm:spPr/>
      <dgm:t>
        <a:bodyPr/>
        <a:lstStyle/>
        <a:p>
          <a:pPr>
            <a:defRPr cap="all"/>
          </a:pPr>
          <a:r>
            <a:rPr lang="en-US"/>
            <a:t>Research Bluetooth Modules or possible replacement Arduino Boards to help us work with the baud rate we need . </a:t>
          </a:r>
        </a:p>
      </dgm:t>
    </dgm:pt>
    <dgm:pt modelId="{3353CCE2-4202-4ED7-A8AC-365FEDAD7933}" type="parTrans" cxnId="{BE2DCB78-3555-4471-BD1A-0D335B02EC3B}">
      <dgm:prSet/>
      <dgm:spPr/>
      <dgm:t>
        <a:bodyPr/>
        <a:lstStyle/>
        <a:p>
          <a:endParaRPr lang="en-US"/>
        </a:p>
      </dgm:t>
    </dgm:pt>
    <dgm:pt modelId="{33196EAD-4B1F-406F-9D31-312EE7036B55}" type="sibTrans" cxnId="{BE2DCB78-3555-4471-BD1A-0D335B02EC3B}">
      <dgm:prSet/>
      <dgm:spPr/>
      <dgm:t>
        <a:bodyPr/>
        <a:lstStyle/>
        <a:p>
          <a:endParaRPr lang="en-US"/>
        </a:p>
      </dgm:t>
    </dgm:pt>
    <dgm:pt modelId="{8C8284C8-B3D3-4D08-9820-F9D618FD2717}">
      <dgm:prSet/>
      <dgm:spPr/>
      <dgm:t>
        <a:bodyPr/>
        <a:lstStyle/>
        <a:p>
          <a:pPr>
            <a:defRPr cap="all"/>
          </a:pPr>
          <a:r>
            <a:rPr lang="en-US"/>
            <a:t>Once finished with Bluetooth, soldering the Circuit and fitting it into a glove. </a:t>
          </a:r>
        </a:p>
      </dgm:t>
    </dgm:pt>
    <dgm:pt modelId="{47274ACC-AF87-45D0-A576-AE5D0AA0CA3C}" type="parTrans" cxnId="{85DAB75B-5A18-4DE8-BDCA-6DF037DE23E3}">
      <dgm:prSet/>
      <dgm:spPr/>
      <dgm:t>
        <a:bodyPr/>
        <a:lstStyle/>
        <a:p>
          <a:endParaRPr lang="en-US"/>
        </a:p>
      </dgm:t>
    </dgm:pt>
    <dgm:pt modelId="{FAFA18EB-020E-4CE7-8D3A-F3BD3416C564}" type="sibTrans" cxnId="{85DAB75B-5A18-4DE8-BDCA-6DF037DE23E3}">
      <dgm:prSet/>
      <dgm:spPr/>
      <dgm:t>
        <a:bodyPr/>
        <a:lstStyle/>
        <a:p>
          <a:endParaRPr lang="en-US"/>
        </a:p>
      </dgm:t>
    </dgm:pt>
    <dgm:pt modelId="{5DB74416-F1CB-4EE0-9337-8470D91D6CF8}">
      <dgm:prSet/>
      <dgm:spPr/>
      <dgm:t>
        <a:bodyPr/>
        <a:lstStyle/>
        <a:p>
          <a:pPr>
            <a:defRPr cap="all"/>
          </a:pPr>
          <a:r>
            <a:rPr lang="en-US"/>
            <a:t>Finishing the Unity sandbox demo</a:t>
          </a:r>
        </a:p>
      </dgm:t>
    </dgm:pt>
    <dgm:pt modelId="{9A31752C-BD3C-47EC-8497-F6F6E165B2CD}" type="parTrans" cxnId="{167E73E3-6C49-447B-9493-236966211777}">
      <dgm:prSet/>
      <dgm:spPr/>
      <dgm:t>
        <a:bodyPr/>
        <a:lstStyle/>
        <a:p>
          <a:endParaRPr lang="en-US"/>
        </a:p>
      </dgm:t>
    </dgm:pt>
    <dgm:pt modelId="{CC4CD2BC-7831-4398-8ACD-A0546B240D74}" type="sibTrans" cxnId="{167E73E3-6C49-447B-9493-236966211777}">
      <dgm:prSet/>
      <dgm:spPr/>
      <dgm:t>
        <a:bodyPr/>
        <a:lstStyle/>
        <a:p>
          <a:endParaRPr lang="en-US"/>
        </a:p>
      </dgm:t>
    </dgm:pt>
    <dgm:pt modelId="{033D3CDE-08D0-4172-BE45-2CA4CF8759E0}">
      <dgm:prSet/>
      <dgm:spPr/>
      <dgm:t>
        <a:bodyPr/>
        <a:lstStyle/>
        <a:p>
          <a:pPr rtl="0">
            <a:defRPr cap="all"/>
          </a:pPr>
          <a:r>
            <a:rPr lang="en-US"/>
            <a:t>Configuring the computer to read serial data as</a:t>
          </a:r>
          <a:r>
            <a:rPr lang="en-US">
              <a:latin typeface="Trade Gothic Next Cond"/>
            </a:rPr>
            <a:t> hand motion in the Unity Sandbox</a:t>
          </a:r>
          <a:endParaRPr lang="en-US"/>
        </a:p>
      </dgm:t>
    </dgm:pt>
    <dgm:pt modelId="{BD808F23-042B-4607-85C6-54C799A2EB6C}" type="parTrans" cxnId="{9F8D12C7-D1DE-4C69-8A95-02B20B08E8C3}">
      <dgm:prSet/>
      <dgm:spPr/>
      <dgm:t>
        <a:bodyPr/>
        <a:lstStyle/>
        <a:p>
          <a:endParaRPr lang="en-US"/>
        </a:p>
      </dgm:t>
    </dgm:pt>
    <dgm:pt modelId="{33247205-B6ED-47DA-A079-A0F527E3DDDB}" type="sibTrans" cxnId="{9F8D12C7-D1DE-4C69-8A95-02B20B08E8C3}">
      <dgm:prSet/>
      <dgm:spPr/>
      <dgm:t>
        <a:bodyPr/>
        <a:lstStyle/>
        <a:p>
          <a:endParaRPr lang="en-US"/>
        </a:p>
      </dgm:t>
    </dgm:pt>
    <dgm:pt modelId="{CE516C23-E44F-4C94-81D1-5191C4C817A9}" type="pres">
      <dgm:prSet presAssocID="{55AB5187-8C84-4E31-8657-D18D8D229B38}" presName="root" presStyleCnt="0">
        <dgm:presLayoutVars>
          <dgm:dir/>
          <dgm:resizeHandles val="exact"/>
        </dgm:presLayoutVars>
      </dgm:prSet>
      <dgm:spPr/>
    </dgm:pt>
    <dgm:pt modelId="{8CCCA5B7-A411-4947-99F7-E663880F1764}" type="pres">
      <dgm:prSet presAssocID="{6D902F08-3C24-492D-B4AE-975C3E1E85A4}" presName="compNode" presStyleCnt="0"/>
      <dgm:spPr/>
    </dgm:pt>
    <dgm:pt modelId="{1F2995C6-E7E5-4D93-9501-42C4C9D808C3}" type="pres">
      <dgm:prSet presAssocID="{6D902F08-3C24-492D-B4AE-975C3E1E85A4}" presName="iconBgRect" presStyleLbl="bgShp" presStyleIdx="0" presStyleCnt="4"/>
      <dgm:spPr/>
    </dgm:pt>
    <dgm:pt modelId="{CCB4E407-9538-4001-A92B-2B6C5D156A05}" type="pres">
      <dgm:prSet presAssocID="{6D902F08-3C24-492D-B4AE-975C3E1E85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uetooth"/>
        </a:ext>
      </dgm:extLst>
    </dgm:pt>
    <dgm:pt modelId="{6158FC01-811D-4209-9BFE-58811D3E22A0}" type="pres">
      <dgm:prSet presAssocID="{6D902F08-3C24-492D-B4AE-975C3E1E85A4}" presName="spaceRect" presStyleCnt="0"/>
      <dgm:spPr/>
    </dgm:pt>
    <dgm:pt modelId="{4644BB8C-84AE-4CEE-AF5D-A30C09B728F8}" type="pres">
      <dgm:prSet presAssocID="{6D902F08-3C24-492D-B4AE-975C3E1E85A4}" presName="textRect" presStyleLbl="revTx" presStyleIdx="0" presStyleCnt="4">
        <dgm:presLayoutVars>
          <dgm:chMax val="1"/>
          <dgm:chPref val="1"/>
        </dgm:presLayoutVars>
      </dgm:prSet>
      <dgm:spPr/>
    </dgm:pt>
    <dgm:pt modelId="{A05619DE-A255-4C07-A5E9-2F4AF32B56E1}" type="pres">
      <dgm:prSet presAssocID="{33196EAD-4B1F-406F-9D31-312EE7036B55}" presName="sibTrans" presStyleCnt="0"/>
      <dgm:spPr/>
    </dgm:pt>
    <dgm:pt modelId="{D2D5CD74-2EF0-4085-B349-F294F2E56B9A}" type="pres">
      <dgm:prSet presAssocID="{8C8284C8-B3D3-4D08-9820-F9D618FD2717}" presName="compNode" presStyleCnt="0"/>
      <dgm:spPr/>
    </dgm:pt>
    <dgm:pt modelId="{5945E06C-CFF9-408B-94E4-FACEA524FA6C}" type="pres">
      <dgm:prSet presAssocID="{8C8284C8-B3D3-4D08-9820-F9D618FD2717}" presName="iconBgRect" presStyleLbl="bgShp" presStyleIdx="1" presStyleCnt="4"/>
      <dgm:spPr/>
    </dgm:pt>
    <dgm:pt modelId="{5B1CC420-51DE-48FF-BE83-C69CB18DF8C5}" type="pres">
      <dgm:prSet presAssocID="{8C8284C8-B3D3-4D08-9820-F9D618FD27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9760E8B4-D8F3-4C34-8990-1EFE4349AC6B}" type="pres">
      <dgm:prSet presAssocID="{8C8284C8-B3D3-4D08-9820-F9D618FD2717}" presName="spaceRect" presStyleCnt="0"/>
      <dgm:spPr/>
    </dgm:pt>
    <dgm:pt modelId="{F4F87311-9EB8-42E6-8B1C-964CFB5B5BCC}" type="pres">
      <dgm:prSet presAssocID="{8C8284C8-B3D3-4D08-9820-F9D618FD2717}" presName="textRect" presStyleLbl="revTx" presStyleIdx="1" presStyleCnt="4">
        <dgm:presLayoutVars>
          <dgm:chMax val="1"/>
          <dgm:chPref val="1"/>
        </dgm:presLayoutVars>
      </dgm:prSet>
      <dgm:spPr/>
    </dgm:pt>
    <dgm:pt modelId="{515810A6-D6F9-47F2-8AA4-1FDA6B460A8C}" type="pres">
      <dgm:prSet presAssocID="{FAFA18EB-020E-4CE7-8D3A-F3BD3416C564}" presName="sibTrans" presStyleCnt="0"/>
      <dgm:spPr/>
    </dgm:pt>
    <dgm:pt modelId="{FB6F18D0-1A03-42AE-A943-06845C1B0325}" type="pres">
      <dgm:prSet presAssocID="{5DB74416-F1CB-4EE0-9337-8470D91D6CF8}" presName="compNode" presStyleCnt="0"/>
      <dgm:spPr/>
    </dgm:pt>
    <dgm:pt modelId="{17E89A33-429A-4432-BBAC-06341938B681}" type="pres">
      <dgm:prSet presAssocID="{5DB74416-F1CB-4EE0-9337-8470D91D6CF8}" presName="iconBgRect" presStyleLbl="bgShp" presStyleIdx="2" presStyleCnt="4"/>
      <dgm:spPr/>
    </dgm:pt>
    <dgm:pt modelId="{AF1C943B-26EC-405C-ABAF-417CC809AA54}" type="pres">
      <dgm:prSet presAssocID="{5DB74416-F1CB-4EE0-9337-8470D91D6C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E0E88E6D-65A4-4DBB-89E1-862554028821}" type="pres">
      <dgm:prSet presAssocID="{5DB74416-F1CB-4EE0-9337-8470D91D6CF8}" presName="spaceRect" presStyleCnt="0"/>
      <dgm:spPr/>
    </dgm:pt>
    <dgm:pt modelId="{73F84FAC-143E-479C-A743-8E5C591ABC59}" type="pres">
      <dgm:prSet presAssocID="{5DB74416-F1CB-4EE0-9337-8470D91D6CF8}" presName="textRect" presStyleLbl="revTx" presStyleIdx="2" presStyleCnt="4">
        <dgm:presLayoutVars>
          <dgm:chMax val="1"/>
          <dgm:chPref val="1"/>
        </dgm:presLayoutVars>
      </dgm:prSet>
      <dgm:spPr/>
    </dgm:pt>
    <dgm:pt modelId="{825FC810-C456-48CE-8ED9-C8FA35884614}" type="pres">
      <dgm:prSet presAssocID="{CC4CD2BC-7831-4398-8ACD-A0546B240D74}" presName="sibTrans" presStyleCnt="0"/>
      <dgm:spPr/>
    </dgm:pt>
    <dgm:pt modelId="{FAA70733-27F0-457C-ACBC-F5E566784D25}" type="pres">
      <dgm:prSet presAssocID="{033D3CDE-08D0-4172-BE45-2CA4CF8759E0}" presName="compNode" presStyleCnt="0"/>
      <dgm:spPr/>
    </dgm:pt>
    <dgm:pt modelId="{DB285AE1-4FC0-451D-9980-1ADF72BE1E1E}" type="pres">
      <dgm:prSet presAssocID="{033D3CDE-08D0-4172-BE45-2CA4CF8759E0}" presName="iconBgRect" presStyleLbl="bgShp" presStyleIdx="3" presStyleCnt="4"/>
      <dgm:spPr/>
    </dgm:pt>
    <dgm:pt modelId="{104E9B61-4CBA-45E5-8769-958EA2E38E7A}" type="pres">
      <dgm:prSet presAssocID="{033D3CDE-08D0-4172-BE45-2CA4CF8759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D92393AF-98B9-4242-9ED6-ACD96517A4A0}" type="pres">
      <dgm:prSet presAssocID="{033D3CDE-08D0-4172-BE45-2CA4CF8759E0}" presName="spaceRect" presStyleCnt="0"/>
      <dgm:spPr/>
    </dgm:pt>
    <dgm:pt modelId="{817374C1-B34D-433F-96B1-DE0E2469E9A2}" type="pres">
      <dgm:prSet presAssocID="{033D3CDE-08D0-4172-BE45-2CA4CF8759E0}" presName="textRect" presStyleLbl="revTx" presStyleIdx="3" presStyleCnt="4">
        <dgm:presLayoutVars>
          <dgm:chMax val="1"/>
          <dgm:chPref val="1"/>
        </dgm:presLayoutVars>
      </dgm:prSet>
      <dgm:spPr/>
    </dgm:pt>
  </dgm:ptLst>
  <dgm:cxnLst>
    <dgm:cxn modelId="{85DAB75B-5A18-4DE8-BDCA-6DF037DE23E3}" srcId="{55AB5187-8C84-4E31-8657-D18D8D229B38}" destId="{8C8284C8-B3D3-4D08-9820-F9D618FD2717}" srcOrd="1" destOrd="0" parTransId="{47274ACC-AF87-45D0-A576-AE5D0AA0CA3C}" sibTransId="{FAFA18EB-020E-4CE7-8D3A-F3BD3416C564}"/>
    <dgm:cxn modelId="{BE2DCB78-3555-4471-BD1A-0D335B02EC3B}" srcId="{55AB5187-8C84-4E31-8657-D18D8D229B38}" destId="{6D902F08-3C24-492D-B4AE-975C3E1E85A4}" srcOrd="0" destOrd="0" parTransId="{3353CCE2-4202-4ED7-A8AC-365FEDAD7933}" sibTransId="{33196EAD-4B1F-406F-9D31-312EE7036B55}"/>
    <dgm:cxn modelId="{7863F48E-CEA4-4639-9DE6-A43450D0808B}" type="presOf" srcId="{6D902F08-3C24-492D-B4AE-975C3E1E85A4}" destId="{4644BB8C-84AE-4CEE-AF5D-A30C09B728F8}" srcOrd="0" destOrd="0" presId="urn:microsoft.com/office/officeart/2018/5/layout/IconCircleLabelList"/>
    <dgm:cxn modelId="{31996AAD-FF81-4A51-8F26-11A2914508B7}" type="presOf" srcId="{033D3CDE-08D0-4172-BE45-2CA4CF8759E0}" destId="{817374C1-B34D-433F-96B1-DE0E2469E9A2}" srcOrd="0" destOrd="0" presId="urn:microsoft.com/office/officeart/2018/5/layout/IconCircleLabelList"/>
    <dgm:cxn modelId="{A4BDFEBC-E8E9-4252-87D0-EAD70410DB4C}" type="presOf" srcId="{5DB74416-F1CB-4EE0-9337-8470D91D6CF8}" destId="{73F84FAC-143E-479C-A743-8E5C591ABC59}" srcOrd="0" destOrd="0" presId="urn:microsoft.com/office/officeart/2018/5/layout/IconCircleLabelList"/>
    <dgm:cxn modelId="{9F8D12C7-D1DE-4C69-8A95-02B20B08E8C3}" srcId="{55AB5187-8C84-4E31-8657-D18D8D229B38}" destId="{033D3CDE-08D0-4172-BE45-2CA4CF8759E0}" srcOrd="3" destOrd="0" parTransId="{BD808F23-042B-4607-85C6-54C799A2EB6C}" sibTransId="{33247205-B6ED-47DA-A079-A0F527E3DDDB}"/>
    <dgm:cxn modelId="{83B81AD0-09DD-4948-926D-DDF708353E81}" type="presOf" srcId="{8C8284C8-B3D3-4D08-9820-F9D618FD2717}" destId="{F4F87311-9EB8-42E6-8B1C-964CFB5B5BCC}" srcOrd="0" destOrd="0" presId="urn:microsoft.com/office/officeart/2018/5/layout/IconCircleLabelList"/>
    <dgm:cxn modelId="{F5436CD7-3FEE-4C9F-A28B-DB560CB35603}" type="presOf" srcId="{55AB5187-8C84-4E31-8657-D18D8D229B38}" destId="{CE516C23-E44F-4C94-81D1-5191C4C817A9}" srcOrd="0" destOrd="0" presId="urn:microsoft.com/office/officeart/2018/5/layout/IconCircleLabelList"/>
    <dgm:cxn modelId="{167E73E3-6C49-447B-9493-236966211777}" srcId="{55AB5187-8C84-4E31-8657-D18D8D229B38}" destId="{5DB74416-F1CB-4EE0-9337-8470D91D6CF8}" srcOrd="2" destOrd="0" parTransId="{9A31752C-BD3C-47EC-8497-F6F6E165B2CD}" sibTransId="{CC4CD2BC-7831-4398-8ACD-A0546B240D74}"/>
    <dgm:cxn modelId="{F0E4766A-E6E2-4558-BB2D-4CDAB36FF24B}" type="presParOf" srcId="{CE516C23-E44F-4C94-81D1-5191C4C817A9}" destId="{8CCCA5B7-A411-4947-99F7-E663880F1764}" srcOrd="0" destOrd="0" presId="urn:microsoft.com/office/officeart/2018/5/layout/IconCircleLabelList"/>
    <dgm:cxn modelId="{324E02EB-55F9-40F4-9E85-54888DCE6D58}" type="presParOf" srcId="{8CCCA5B7-A411-4947-99F7-E663880F1764}" destId="{1F2995C6-E7E5-4D93-9501-42C4C9D808C3}" srcOrd="0" destOrd="0" presId="urn:microsoft.com/office/officeart/2018/5/layout/IconCircleLabelList"/>
    <dgm:cxn modelId="{0FC7F3FC-5656-4685-B939-0BD49E42977E}" type="presParOf" srcId="{8CCCA5B7-A411-4947-99F7-E663880F1764}" destId="{CCB4E407-9538-4001-A92B-2B6C5D156A05}" srcOrd="1" destOrd="0" presId="urn:microsoft.com/office/officeart/2018/5/layout/IconCircleLabelList"/>
    <dgm:cxn modelId="{A1E6FB5C-3C0C-4243-B48F-C4DA8EABB07F}" type="presParOf" srcId="{8CCCA5B7-A411-4947-99F7-E663880F1764}" destId="{6158FC01-811D-4209-9BFE-58811D3E22A0}" srcOrd="2" destOrd="0" presId="urn:microsoft.com/office/officeart/2018/5/layout/IconCircleLabelList"/>
    <dgm:cxn modelId="{2E3F563A-58E3-44D4-9A6F-405C45851D83}" type="presParOf" srcId="{8CCCA5B7-A411-4947-99F7-E663880F1764}" destId="{4644BB8C-84AE-4CEE-AF5D-A30C09B728F8}" srcOrd="3" destOrd="0" presId="urn:microsoft.com/office/officeart/2018/5/layout/IconCircleLabelList"/>
    <dgm:cxn modelId="{9066B1F0-8F22-467D-996E-62E3E01B3B20}" type="presParOf" srcId="{CE516C23-E44F-4C94-81D1-5191C4C817A9}" destId="{A05619DE-A255-4C07-A5E9-2F4AF32B56E1}" srcOrd="1" destOrd="0" presId="urn:microsoft.com/office/officeart/2018/5/layout/IconCircleLabelList"/>
    <dgm:cxn modelId="{4CCCACCC-968F-4D1C-84FF-DD7473B6434D}" type="presParOf" srcId="{CE516C23-E44F-4C94-81D1-5191C4C817A9}" destId="{D2D5CD74-2EF0-4085-B349-F294F2E56B9A}" srcOrd="2" destOrd="0" presId="urn:microsoft.com/office/officeart/2018/5/layout/IconCircleLabelList"/>
    <dgm:cxn modelId="{6B552063-8A5D-44AE-91A3-93690268382E}" type="presParOf" srcId="{D2D5CD74-2EF0-4085-B349-F294F2E56B9A}" destId="{5945E06C-CFF9-408B-94E4-FACEA524FA6C}" srcOrd="0" destOrd="0" presId="urn:microsoft.com/office/officeart/2018/5/layout/IconCircleLabelList"/>
    <dgm:cxn modelId="{98C28331-96D8-4C07-827E-E1E58E5C8490}" type="presParOf" srcId="{D2D5CD74-2EF0-4085-B349-F294F2E56B9A}" destId="{5B1CC420-51DE-48FF-BE83-C69CB18DF8C5}" srcOrd="1" destOrd="0" presId="urn:microsoft.com/office/officeart/2018/5/layout/IconCircleLabelList"/>
    <dgm:cxn modelId="{118E9A09-F900-4243-AC93-5E4B04253551}" type="presParOf" srcId="{D2D5CD74-2EF0-4085-B349-F294F2E56B9A}" destId="{9760E8B4-D8F3-4C34-8990-1EFE4349AC6B}" srcOrd="2" destOrd="0" presId="urn:microsoft.com/office/officeart/2018/5/layout/IconCircleLabelList"/>
    <dgm:cxn modelId="{E2CA6499-5402-4602-8CA5-41684688158E}" type="presParOf" srcId="{D2D5CD74-2EF0-4085-B349-F294F2E56B9A}" destId="{F4F87311-9EB8-42E6-8B1C-964CFB5B5BCC}" srcOrd="3" destOrd="0" presId="urn:microsoft.com/office/officeart/2018/5/layout/IconCircleLabelList"/>
    <dgm:cxn modelId="{2E7E5B51-EEC5-42B1-8C74-7F420B271E47}" type="presParOf" srcId="{CE516C23-E44F-4C94-81D1-5191C4C817A9}" destId="{515810A6-D6F9-47F2-8AA4-1FDA6B460A8C}" srcOrd="3" destOrd="0" presId="urn:microsoft.com/office/officeart/2018/5/layout/IconCircleLabelList"/>
    <dgm:cxn modelId="{034B3D3A-9D6B-4436-BAEA-D6C21056E432}" type="presParOf" srcId="{CE516C23-E44F-4C94-81D1-5191C4C817A9}" destId="{FB6F18D0-1A03-42AE-A943-06845C1B0325}" srcOrd="4" destOrd="0" presId="urn:microsoft.com/office/officeart/2018/5/layout/IconCircleLabelList"/>
    <dgm:cxn modelId="{BAFFF442-51E8-4D1B-A550-1BCFD324BEBC}" type="presParOf" srcId="{FB6F18D0-1A03-42AE-A943-06845C1B0325}" destId="{17E89A33-429A-4432-BBAC-06341938B681}" srcOrd="0" destOrd="0" presId="urn:microsoft.com/office/officeart/2018/5/layout/IconCircleLabelList"/>
    <dgm:cxn modelId="{B0C83F28-FCED-48B0-B17D-E97EAD9762CC}" type="presParOf" srcId="{FB6F18D0-1A03-42AE-A943-06845C1B0325}" destId="{AF1C943B-26EC-405C-ABAF-417CC809AA54}" srcOrd="1" destOrd="0" presId="urn:microsoft.com/office/officeart/2018/5/layout/IconCircleLabelList"/>
    <dgm:cxn modelId="{DE971C76-81F2-4A50-86D9-DD8A946894DF}" type="presParOf" srcId="{FB6F18D0-1A03-42AE-A943-06845C1B0325}" destId="{E0E88E6D-65A4-4DBB-89E1-862554028821}" srcOrd="2" destOrd="0" presId="urn:microsoft.com/office/officeart/2018/5/layout/IconCircleLabelList"/>
    <dgm:cxn modelId="{FAD9EA23-6EB7-406F-AD7B-22D3754E0833}" type="presParOf" srcId="{FB6F18D0-1A03-42AE-A943-06845C1B0325}" destId="{73F84FAC-143E-479C-A743-8E5C591ABC59}" srcOrd="3" destOrd="0" presId="urn:microsoft.com/office/officeart/2018/5/layout/IconCircleLabelList"/>
    <dgm:cxn modelId="{920F9986-3044-46E9-A5EF-00BCA16DF25D}" type="presParOf" srcId="{CE516C23-E44F-4C94-81D1-5191C4C817A9}" destId="{825FC810-C456-48CE-8ED9-C8FA35884614}" srcOrd="5" destOrd="0" presId="urn:microsoft.com/office/officeart/2018/5/layout/IconCircleLabelList"/>
    <dgm:cxn modelId="{45F13644-600A-4226-AA7B-880B35353F55}" type="presParOf" srcId="{CE516C23-E44F-4C94-81D1-5191C4C817A9}" destId="{FAA70733-27F0-457C-ACBC-F5E566784D25}" srcOrd="6" destOrd="0" presId="urn:microsoft.com/office/officeart/2018/5/layout/IconCircleLabelList"/>
    <dgm:cxn modelId="{91C6BE06-6BBF-43FA-B034-BC74692F2ACB}" type="presParOf" srcId="{FAA70733-27F0-457C-ACBC-F5E566784D25}" destId="{DB285AE1-4FC0-451D-9980-1ADF72BE1E1E}" srcOrd="0" destOrd="0" presId="urn:microsoft.com/office/officeart/2018/5/layout/IconCircleLabelList"/>
    <dgm:cxn modelId="{E472A001-9403-4309-93C0-B2D1301D3678}" type="presParOf" srcId="{FAA70733-27F0-457C-ACBC-F5E566784D25}" destId="{104E9B61-4CBA-45E5-8769-958EA2E38E7A}" srcOrd="1" destOrd="0" presId="urn:microsoft.com/office/officeart/2018/5/layout/IconCircleLabelList"/>
    <dgm:cxn modelId="{C98AE643-CE51-4CA1-84DD-8FD731BA8614}" type="presParOf" srcId="{FAA70733-27F0-457C-ACBC-F5E566784D25}" destId="{D92393AF-98B9-4242-9ED6-ACD96517A4A0}" srcOrd="2" destOrd="0" presId="urn:microsoft.com/office/officeart/2018/5/layout/IconCircleLabelList"/>
    <dgm:cxn modelId="{3591CEA6-9549-4BDA-ACA4-9AC673AB09E5}" type="presParOf" srcId="{FAA70733-27F0-457C-ACBC-F5E566784D25}" destId="{817374C1-B34D-433F-96B1-DE0E2469E9A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28E7D-8AF7-4B19-B10B-D32DC7A63790}">
      <dsp:nvSpPr>
        <dsp:cNvPr id="0" name=""/>
        <dsp:cNvSpPr/>
      </dsp:nvSpPr>
      <dsp:spPr>
        <a:xfrm>
          <a:off x="1405831" y="10499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CD10F-1771-475B-90CD-7E0DE8C568E4}">
      <dsp:nvSpPr>
        <dsp:cNvPr id="0" name=""/>
        <dsp:cNvSpPr/>
      </dsp:nvSpPr>
      <dsp:spPr>
        <a:xfrm>
          <a:off x="1873831" y="57299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A04EC9-6679-465F-B324-4FA5242DD84E}">
      <dsp:nvSpPr>
        <dsp:cNvPr id="0" name=""/>
        <dsp:cNvSpPr/>
      </dsp:nvSpPr>
      <dsp:spPr>
        <a:xfrm>
          <a:off x="703831" y="2985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Build Haptic Glove to use as input device into a computer.</a:t>
          </a:r>
        </a:p>
      </dsp:txBody>
      <dsp:txXfrm>
        <a:off x="703831" y="2985000"/>
        <a:ext cx="3600000" cy="720000"/>
      </dsp:txXfrm>
    </dsp:sp>
    <dsp:sp modelId="{D529C0F8-CE95-447E-AB33-43B9CDE576B8}">
      <dsp:nvSpPr>
        <dsp:cNvPr id="0" name=""/>
        <dsp:cNvSpPr/>
      </dsp:nvSpPr>
      <dsp:spPr>
        <a:xfrm>
          <a:off x="5635831" y="10499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758D3-60D3-4B3B-A3C7-B5B3D3C34020}">
      <dsp:nvSpPr>
        <dsp:cNvPr id="0" name=""/>
        <dsp:cNvSpPr/>
      </dsp:nvSpPr>
      <dsp:spPr>
        <a:xfrm>
          <a:off x="6103831" y="57299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EB5817-FB57-4070-8F29-E7A15D304B7F}">
      <dsp:nvSpPr>
        <dsp:cNvPr id="0" name=""/>
        <dsp:cNvSpPr/>
      </dsp:nvSpPr>
      <dsp:spPr>
        <a:xfrm>
          <a:off x="4933831" y="2985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Build a working simulation to demonstrate the glove as an input.</a:t>
          </a:r>
        </a:p>
      </dsp:txBody>
      <dsp:txXfrm>
        <a:off x="4933831" y="298500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D4F8C-448B-4083-AAF8-26310525D5B8}">
      <dsp:nvSpPr>
        <dsp:cNvPr id="0" name=""/>
        <dsp:cNvSpPr/>
      </dsp:nvSpPr>
      <dsp:spPr>
        <a:xfrm>
          <a:off x="0" y="2246"/>
          <a:ext cx="603955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8660EDE-93C9-45EF-B430-44BED9E46015}">
      <dsp:nvSpPr>
        <dsp:cNvPr id="0" name=""/>
        <dsp:cNvSpPr/>
      </dsp:nvSpPr>
      <dsp:spPr>
        <a:xfrm>
          <a:off x="0" y="2246"/>
          <a:ext cx="6039557" cy="153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t>Flex Sensor – A flex Sensor is a sensory module that can measure the bend of an object through resistance.  We originally used the ZD10-100 500g Resistance Type FSR Sensor however, we have then switched over to the ADA182</a:t>
          </a:r>
          <a:r>
            <a:rPr lang="en-US" sz="2000" kern="1200">
              <a:latin typeface="Trade Gothic Next Cond"/>
            </a:rPr>
            <a:t> </a:t>
          </a:r>
          <a:endParaRPr lang="en-US" sz="2000" kern="1200"/>
        </a:p>
      </dsp:txBody>
      <dsp:txXfrm>
        <a:off x="0" y="2246"/>
        <a:ext cx="6039557" cy="1532086"/>
      </dsp:txXfrm>
    </dsp:sp>
    <dsp:sp modelId="{3BF1BCA4-80F8-4CF6-AF90-1FF28FC7DD99}">
      <dsp:nvSpPr>
        <dsp:cNvPr id="0" name=""/>
        <dsp:cNvSpPr/>
      </dsp:nvSpPr>
      <dsp:spPr>
        <a:xfrm>
          <a:off x="0" y="1534333"/>
          <a:ext cx="603955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FCCDEF0-C597-4A10-AC58-8073E288A9E4}">
      <dsp:nvSpPr>
        <dsp:cNvPr id="0" name=""/>
        <dsp:cNvSpPr/>
      </dsp:nvSpPr>
      <dsp:spPr>
        <a:xfrm>
          <a:off x="0" y="1534333"/>
          <a:ext cx="6039557" cy="153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t>IMU - The</a:t>
          </a:r>
          <a:r>
            <a:rPr lang="en-US" sz="2000" kern="1200">
              <a:latin typeface="Trade Gothic Next Cond"/>
            </a:rPr>
            <a:t> </a:t>
          </a:r>
          <a:r>
            <a:rPr lang="en-US" sz="2000" kern="1200"/>
            <a:t>Inertial Measurement Unit is a sensor that </a:t>
          </a:r>
          <a:r>
            <a:rPr lang="en-US" sz="2000" kern="1200">
              <a:latin typeface="+mn-lt"/>
            </a:rPr>
            <a:t>acts as a </a:t>
          </a:r>
          <a:r>
            <a:rPr lang="en-US" sz="2000" kern="1200"/>
            <a:t>Gyroscope, Accelerometer and Magnetometer to help us find object location in 3-D space. We are using the </a:t>
          </a:r>
          <a:r>
            <a:rPr lang="en-US" sz="2000" kern="1200" err="1"/>
            <a:t>HiLetgo</a:t>
          </a:r>
          <a:r>
            <a:rPr lang="en-US" sz="2000" kern="1200"/>
            <a:t> GY-521 MPU-6050 MPU6050 </a:t>
          </a:r>
          <a:endParaRPr lang="en-US" sz="2000" kern="1200">
            <a:latin typeface="Trade Gothic Next Cond"/>
          </a:endParaRPr>
        </a:p>
      </dsp:txBody>
      <dsp:txXfrm>
        <a:off x="0" y="1534333"/>
        <a:ext cx="6039557" cy="1532086"/>
      </dsp:txXfrm>
    </dsp:sp>
    <dsp:sp modelId="{BAD2ACC3-A3FB-42D2-A6F7-84EF9D69FCDE}">
      <dsp:nvSpPr>
        <dsp:cNvPr id="0" name=""/>
        <dsp:cNvSpPr/>
      </dsp:nvSpPr>
      <dsp:spPr>
        <a:xfrm>
          <a:off x="0" y="3066419"/>
          <a:ext cx="603955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DD7D6E5-796D-462D-AA01-917477A7ABB0}">
      <dsp:nvSpPr>
        <dsp:cNvPr id="0" name=""/>
        <dsp:cNvSpPr/>
      </dsp:nvSpPr>
      <dsp:spPr>
        <a:xfrm>
          <a:off x="0" y="3066419"/>
          <a:ext cx="6039557" cy="153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a:t>Arduino - The Arduino we will be using to communicate for our device is going to be the Arduino Nano RP2040 Connect. This small device is equipped with an IMU of its </a:t>
          </a:r>
          <a:r>
            <a:rPr lang="en-US" sz="2000" kern="1200">
              <a:latin typeface="Trade Gothic Next Cond"/>
            </a:rPr>
            <a:t>own and allows</a:t>
          </a:r>
          <a:r>
            <a:rPr lang="en-US" sz="2000" kern="1200"/>
            <a:t> Bluetooth and Wi-Fi connections</a:t>
          </a:r>
          <a:r>
            <a:rPr lang="en-US" sz="2000" kern="1200">
              <a:latin typeface="Trade Gothic Next Cond"/>
            </a:rPr>
            <a:t>.</a:t>
          </a:r>
          <a:endParaRPr lang="en-US" sz="2000" kern="1200"/>
        </a:p>
      </dsp:txBody>
      <dsp:txXfrm>
        <a:off x="0" y="3066419"/>
        <a:ext cx="6039557" cy="1532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26DD0-CCDD-4746-9A45-AC642790FEE4}">
      <dsp:nvSpPr>
        <dsp:cNvPr id="0" name=""/>
        <dsp:cNvSpPr/>
      </dsp:nvSpPr>
      <dsp:spPr>
        <a:xfrm>
          <a:off x="876925" y="92996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62A1C-DA86-49F9-AF66-01E219DB1382}">
      <dsp:nvSpPr>
        <dsp:cNvPr id="0" name=""/>
        <dsp:cNvSpPr/>
      </dsp:nvSpPr>
      <dsp:spPr>
        <a:xfrm>
          <a:off x="876925" y="25746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Success with External IMU</a:t>
          </a:r>
        </a:p>
      </dsp:txBody>
      <dsp:txXfrm>
        <a:off x="876925" y="2574656"/>
        <a:ext cx="4320000" cy="648000"/>
      </dsp:txXfrm>
    </dsp:sp>
    <dsp:sp modelId="{F0257F24-B73C-4DFD-9185-0D94DE2F2291}">
      <dsp:nvSpPr>
        <dsp:cNvPr id="0" name=""/>
        <dsp:cNvSpPr/>
      </dsp:nvSpPr>
      <dsp:spPr>
        <a:xfrm>
          <a:off x="876925" y="3284374"/>
          <a:ext cx="4320000" cy="73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rtl="0">
            <a:lnSpc>
              <a:spcPct val="100000"/>
            </a:lnSpc>
            <a:spcBef>
              <a:spcPct val="0"/>
            </a:spcBef>
            <a:spcAft>
              <a:spcPct val="35000"/>
            </a:spcAft>
            <a:buNone/>
          </a:pPr>
          <a:r>
            <a:rPr lang="en-US" sz="1600" b="1" kern="1200">
              <a:latin typeface="Trade Gothic Next Cond"/>
            </a:rPr>
            <a:t>Gyroscope, Accelerometer and Magnetometer are initialized and read continously.</a:t>
          </a:r>
          <a:endParaRPr lang="en-US" sz="1600" kern="1200">
            <a:latin typeface="Trade Gothic Next Cond"/>
          </a:endParaRPr>
        </a:p>
      </dsp:txBody>
      <dsp:txXfrm>
        <a:off x="876925" y="3284374"/>
        <a:ext cx="4320000" cy="731471"/>
      </dsp:txXfrm>
    </dsp:sp>
    <dsp:sp modelId="{5B501405-7363-468C-A02E-A6ECCD7756D1}">
      <dsp:nvSpPr>
        <dsp:cNvPr id="0" name=""/>
        <dsp:cNvSpPr/>
      </dsp:nvSpPr>
      <dsp:spPr>
        <a:xfrm>
          <a:off x="5952925" y="92996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E7F2A-411A-4670-B5DE-B81D84954D77}">
      <dsp:nvSpPr>
        <dsp:cNvPr id="0" name=""/>
        <dsp:cNvSpPr/>
      </dsp:nvSpPr>
      <dsp:spPr>
        <a:xfrm>
          <a:off x="5952925" y="25746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a:t>Receive Sensor Data as Serial Data through non-Arduino software</a:t>
          </a:r>
        </a:p>
      </dsp:txBody>
      <dsp:txXfrm>
        <a:off x="5952925" y="2574656"/>
        <a:ext cx="4320000" cy="648000"/>
      </dsp:txXfrm>
    </dsp:sp>
    <dsp:sp modelId="{EED21C50-9893-427D-85F1-D9749CF72C33}">
      <dsp:nvSpPr>
        <dsp:cNvPr id="0" name=""/>
        <dsp:cNvSpPr/>
      </dsp:nvSpPr>
      <dsp:spPr>
        <a:xfrm>
          <a:off x="5952925" y="3284374"/>
          <a:ext cx="4320000" cy="73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b="0" kern="1200"/>
            <a:t>This step is important because it helped us learn how to take serial data straight from the </a:t>
          </a:r>
          <a:r>
            <a:rPr lang="en-US" sz="1600" b="0" kern="1200">
              <a:latin typeface="Trade Gothic Next Cond"/>
            </a:rPr>
            <a:t>Arduino</a:t>
          </a:r>
          <a:r>
            <a:rPr lang="en-US" sz="1600" b="0" kern="1200"/>
            <a:t> and convert it into</a:t>
          </a:r>
          <a:r>
            <a:rPr lang="en-US" sz="1600" b="0" kern="1200">
              <a:latin typeface="Trade Gothic Next Cond"/>
            </a:rPr>
            <a:t> readable</a:t>
          </a:r>
          <a:r>
            <a:rPr lang="en-US" sz="1600" kern="1200">
              <a:latin typeface="Trade Gothic Next Cond"/>
            </a:rPr>
            <a:t> data</a:t>
          </a:r>
          <a:endParaRPr lang="en-US" sz="1600" kern="1200"/>
        </a:p>
      </dsp:txBody>
      <dsp:txXfrm>
        <a:off x="5952925" y="3284374"/>
        <a:ext cx="4320000" cy="731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21E85-631E-4577-B69B-D83A8A4FEB4D}">
      <dsp:nvSpPr>
        <dsp:cNvPr id="0" name=""/>
        <dsp:cNvSpPr/>
      </dsp:nvSpPr>
      <dsp:spPr>
        <a:xfrm>
          <a:off x="51" y="229398"/>
          <a:ext cx="4907834" cy="63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RP2040 Bluetooth</a:t>
          </a:r>
        </a:p>
      </dsp:txBody>
      <dsp:txXfrm>
        <a:off x="51" y="229398"/>
        <a:ext cx="4907834" cy="633600"/>
      </dsp:txXfrm>
    </dsp:sp>
    <dsp:sp modelId="{E6061879-38A9-4A77-BB86-F140BC532C44}">
      <dsp:nvSpPr>
        <dsp:cNvPr id="0" name=""/>
        <dsp:cNvSpPr/>
      </dsp:nvSpPr>
      <dsp:spPr>
        <a:xfrm>
          <a:off x="51" y="862998"/>
          <a:ext cx="4907834" cy="332145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kern="1200"/>
            <a:t>Ran into issues with how the RP2040 Bluetooth works. The RP2040 can only send and receive Boolean data between another Bluetooth module.  Because we cannot send serial data through this Bluetooth, we had to look for alternatives. </a:t>
          </a:r>
          <a:endParaRPr lang="en-US" sz="2200" kern="1200"/>
        </a:p>
      </dsp:txBody>
      <dsp:txXfrm>
        <a:off x="51" y="862998"/>
        <a:ext cx="4907834" cy="3321450"/>
      </dsp:txXfrm>
    </dsp:sp>
    <dsp:sp modelId="{EF27CF0B-8A02-474E-8AFD-7E5C4F8E14E0}">
      <dsp:nvSpPr>
        <dsp:cNvPr id="0" name=""/>
        <dsp:cNvSpPr/>
      </dsp:nvSpPr>
      <dsp:spPr>
        <a:xfrm>
          <a:off x="5594982" y="229398"/>
          <a:ext cx="4907834" cy="63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HC-05 Bluetooth Module</a:t>
          </a:r>
        </a:p>
      </dsp:txBody>
      <dsp:txXfrm>
        <a:off x="5594982" y="229398"/>
        <a:ext cx="4907834" cy="633600"/>
      </dsp:txXfrm>
    </dsp:sp>
    <dsp:sp modelId="{D677397B-5A3F-4AFA-BC9A-5CB8D0F744AA}">
      <dsp:nvSpPr>
        <dsp:cNvPr id="0" name=""/>
        <dsp:cNvSpPr/>
      </dsp:nvSpPr>
      <dsp:spPr>
        <a:xfrm>
          <a:off x="5594982" y="862998"/>
          <a:ext cx="4907834" cy="332145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kern="1200"/>
            <a:t>Turning to an independent Module, we could not use the RP2040 because the library used to operate this Module only works on boards with 8,16 or 20 MHz processors and the RP2040 has a 133MHz processor. We also counldn't use this personal Module because it only worked up to a baud rate of 57600 and we needed at least 115200. </a:t>
          </a:r>
          <a:endParaRPr lang="en-US" sz="2200" kern="1200"/>
        </a:p>
      </dsp:txBody>
      <dsp:txXfrm>
        <a:off x="5594982" y="862998"/>
        <a:ext cx="4907834" cy="3321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995C6-E7E5-4D93-9501-42C4C9D808C3}">
      <dsp:nvSpPr>
        <dsp:cNvPr id="0" name=""/>
        <dsp:cNvSpPr/>
      </dsp:nvSpPr>
      <dsp:spPr>
        <a:xfrm>
          <a:off x="1086043" y="66635"/>
          <a:ext cx="1571868" cy="157186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4E407-9538-4001-A92B-2B6C5D156A05}">
      <dsp:nvSpPr>
        <dsp:cNvPr id="0" name=""/>
        <dsp:cNvSpPr/>
      </dsp:nvSpPr>
      <dsp:spPr>
        <a:xfrm>
          <a:off x="1421031" y="401624"/>
          <a:ext cx="901891" cy="9018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44BB8C-84AE-4CEE-AF5D-A30C09B728F8}">
      <dsp:nvSpPr>
        <dsp:cNvPr id="0" name=""/>
        <dsp:cNvSpPr/>
      </dsp:nvSpPr>
      <dsp:spPr>
        <a:xfrm>
          <a:off x="583560" y="2128102"/>
          <a:ext cx="25768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Research Bluetooth Modules or possible replacement Arduino Boards to help us work with the baud rate we need . </a:t>
          </a:r>
        </a:p>
      </dsp:txBody>
      <dsp:txXfrm>
        <a:off x="583560" y="2128102"/>
        <a:ext cx="2576833" cy="720000"/>
      </dsp:txXfrm>
    </dsp:sp>
    <dsp:sp modelId="{5945E06C-CFF9-408B-94E4-FACEA524FA6C}">
      <dsp:nvSpPr>
        <dsp:cNvPr id="0" name=""/>
        <dsp:cNvSpPr/>
      </dsp:nvSpPr>
      <dsp:spPr>
        <a:xfrm>
          <a:off x="4113822" y="66635"/>
          <a:ext cx="1571868" cy="157186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CC420-51DE-48FF-BE83-C69CB18DF8C5}">
      <dsp:nvSpPr>
        <dsp:cNvPr id="0" name=""/>
        <dsp:cNvSpPr/>
      </dsp:nvSpPr>
      <dsp:spPr>
        <a:xfrm>
          <a:off x="4448811" y="401624"/>
          <a:ext cx="901891" cy="9018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F87311-9EB8-42E6-8B1C-964CFB5B5BCC}">
      <dsp:nvSpPr>
        <dsp:cNvPr id="0" name=""/>
        <dsp:cNvSpPr/>
      </dsp:nvSpPr>
      <dsp:spPr>
        <a:xfrm>
          <a:off x="3611340" y="2128102"/>
          <a:ext cx="25768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Once finished with Bluetooth, soldering the Circuit and fitting it into a glove. </a:t>
          </a:r>
        </a:p>
      </dsp:txBody>
      <dsp:txXfrm>
        <a:off x="3611340" y="2128102"/>
        <a:ext cx="2576833" cy="720000"/>
      </dsp:txXfrm>
    </dsp:sp>
    <dsp:sp modelId="{17E89A33-429A-4432-BBAC-06341938B681}">
      <dsp:nvSpPr>
        <dsp:cNvPr id="0" name=""/>
        <dsp:cNvSpPr/>
      </dsp:nvSpPr>
      <dsp:spPr>
        <a:xfrm>
          <a:off x="1086043" y="3492311"/>
          <a:ext cx="1571868" cy="157186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1C943B-26EC-405C-ABAF-417CC809AA54}">
      <dsp:nvSpPr>
        <dsp:cNvPr id="0" name=""/>
        <dsp:cNvSpPr/>
      </dsp:nvSpPr>
      <dsp:spPr>
        <a:xfrm>
          <a:off x="1421031" y="3827299"/>
          <a:ext cx="901891" cy="9018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84FAC-143E-479C-A743-8E5C591ABC59}">
      <dsp:nvSpPr>
        <dsp:cNvPr id="0" name=""/>
        <dsp:cNvSpPr/>
      </dsp:nvSpPr>
      <dsp:spPr>
        <a:xfrm>
          <a:off x="583560" y="5553778"/>
          <a:ext cx="25768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Finishing the Unity sandbox demo</a:t>
          </a:r>
        </a:p>
      </dsp:txBody>
      <dsp:txXfrm>
        <a:off x="583560" y="5553778"/>
        <a:ext cx="2576833" cy="720000"/>
      </dsp:txXfrm>
    </dsp:sp>
    <dsp:sp modelId="{DB285AE1-4FC0-451D-9980-1ADF72BE1E1E}">
      <dsp:nvSpPr>
        <dsp:cNvPr id="0" name=""/>
        <dsp:cNvSpPr/>
      </dsp:nvSpPr>
      <dsp:spPr>
        <a:xfrm>
          <a:off x="4113822" y="3492311"/>
          <a:ext cx="1571868" cy="157186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E9B61-4CBA-45E5-8769-958EA2E38E7A}">
      <dsp:nvSpPr>
        <dsp:cNvPr id="0" name=""/>
        <dsp:cNvSpPr/>
      </dsp:nvSpPr>
      <dsp:spPr>
        <a:xfrm>
          <a:off x="4448811" y="3827299"/>
          <a:ext cx="901891" cy="9018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7374C1-B34D-433F-96B1-DE0E2469E9A2}">
      <dsp:nvSpPr>
        <dsp:cNvPr id="0" name=""/>
        <dsp:cNvSpPr/>
      </dsp:nvSpPr>
      <dsp:spPr>
        <a:xfrm>
          <a:off x="3611340" y="5553778"/>
          <a:ext cx="25768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rtl="0">
            <a:lnSpc>
              <a:spcPct val="90000"/>
            </a:lnSpc>
            <a:spcBef>
              <a:spcPct val="0"/>
            </a:spcBef>
            <a:spcAft>
              <a:spcPct val="35000"/>
            </a:spcAft>
            <a:buNone/>
            <a:defRPr cap="all"/>
          </a:pPr>
          <a:r>
            <a:rPr lang="en-US" sz="1200" kern="1200"/>
            <a:t>Configuring the computer to read serial data as</a:t>
          </a:r>
          <a:r>
            <a:rPr lang="en-US" sz="1200" kern="1200">
              <a:latin typeface="Trade Gothic Next Cond"/>
            </a:rPr>
            <a:t> hand motion in the Unity Sandbox</a:t>
          </a:r>
          <a:endParaRPr lang="en-US" sz="1200" kern="1200"/>
        </a:p>
      </dsp:txBody>
      <dsp:txXfrm>
        <a:off x="3611340" y="5553778"/>
        <a:ext cx="2576833"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6125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2002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106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0163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9434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74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9182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9673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3956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1/22/2023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5738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1/22/2023</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4730166"/>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40" r:id="rId5"/>
    <p:sldLayoutId id="2147483845" r:id="rId6"/>
    <p:sldLayoutId id="2147483841" r:id="rId7"/>
    <p:sldLayoutId id="2147483842" r:id="rId8"/>
    <p:sldLayoutId id="2147483843" r:id="rId9"/>
    <p:sldLayoutId id="2147483844" r:id="rId10"/>
    <p:sldLayoutId id="214748384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7/07/facts-about-engineering-in-computer-science-we-should-all-kno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0.png"/><Relationship Id="rId7" Type="http://schemas.openxmlformats.org/officeDocument/2006/relationships/diagramLayout" Target="../diagrams/layout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2.png"/><Relationship Id="rId10" Type="http://schemas.microsoft.com/office/2007/relationships/diagramDrawing" Target="../diagrams/drawing2.xml"/><Relationship Id="rId4" Type="http://schemas.openxmlformats.org/officeDocument/2006/relationships/image" Target="../media/image11.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electronics, circuit&#10;&#10;Description automatically generated">
            <a:extLst>
              <a:ext uri="{FF2B5EF4-FFF2-40B4-BE49-F238E27FC236}">
                <a16:creationId xmlns:a16="http://schemas.microsoft.com/office/drawing/2014/main" id="{A8F4F6B3-83C4-89DA-8970-FEA528F117E2}"/>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t="11491" b="7574"/>
          <a:stretch/>
        </p:blipFill>
        <p:spPr>
          <a:xfrm>
            <a:off x="-1" y="10"/>
            <a:ext cx="12191999" cy="6857990"/>
          </a:xfrm>
          <a:prstGeom prst="rect">
            <a:avLst/>
          </a:prstGeom>
        </p:spPr>
      </p:pic>
      <p:sp>
        <p:nvSpPr>
          <p:cNvPr id="105" name="Rectangle 104">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2286000" y="1523999"/>
            <a:ext cx="7620000" cy="1905001"/>
          </a:xfrm>
        </p:spPr>
        <p:txBody>
          <a:bodyPr>
            <a:normAutofit/>
          </a:bodyPr>
          <a:lstStyle/>
          <a:p>
            <a:pPr algn="ctr"/>
            <a:r>
              <a:rPr lang="en-US" sz="3200">
                <a:solidFill>
                  <a:srgbClr val="FFFFFF"/>
                </a:solidFill>
              </a:rPr>
              <a:t>Haptic Glove Development Project – Semester 1 Final Presentation</a:t>
            </a:r>
          </a:p>
        </p:txBody>
      </p:sp>
      <p:sp>
        <p:nvSpPr>
          <p:cNvPr id="3" name="Subtitle 2"/>
          <p:cNvSpPr>
            <a:spLocks noGrp="1"/>
          </p:cNvSpPr>
          <p:nvPr>
            <p:ph type="subTitle" idx="1"/>
          </p:nvPr>
        </p:nvSpPr>
        <p:spPr>
          <a:xfrm>
            <a:off x="2191612" y="4161329"/>
            <a:ext cx="7714388" cy="1172672"/>
          </a:xfrm>
        </p:spPr>
        <p:txBody>
          <a:bodyPr>
            <a:normAutofit/>
          </a:bodyPr>
          <a:lstStyle/>
          <a:p>
            <a:pPr algn="ctr"/>
            <a:r>
              <a:rPr lang="en-US">
                <a:solidFill>
                  <a:srgbClr val="FFFFFF"/>
                </a:solidFill>
              </a:rPr>
              <a:t>The Two Stooges</a:t>
            </a:r>
          </a:p>
        </p:txBody>
      </p:sp>
      <p:cxnSp>
        <p:nvCxnSpPr>
          <p:cNvPr id="107" name="Straight Connector 106">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0CF7E6D-13B3-ADDE-ECC0-026CF40E22B7}"/>
              </a:ext>
            </a:extLst>
          </p:cNvPr>
          <p:cNvSpPr txBox="1"/>
          <p:nvPr/>
        </p:nvSpPr>
        <p:spPr>
          <a:xfrm>
            <a:off x="9606034" y="6657945"/>
            <a:ext cx="258596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8" name="Rectangle 7">
            <a:extLst>
              <a:ext uri="{FF2B5EF4-FFF2-40B4-BE49-F238E27FC236}">
                <a16:creationId xmlns:a16="http://schemas.microsoft.com/office/drawing/2014/main" id="{84BF3B99-238B-EC67-9A58-C71AA61255B2}"/>
              </a:ext>
            </a:extLst>
          </p:cNvPr>
          <p:cNvSpPr/>
          <p:nvPr/>
        </p:nvSpPr>
        <p:spPr>
          <a:xfrm>
            <a:off x="7620000" y="5115339"/>
            <a:ext cx="4572000" cy="174265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icture containing logo&#10;&#10;Description automatically generated">
            <a:extLst>
              <a:ext uri="{FF2B5EF4-FFF2-40B4-BE49-F238E27FC236}">
                <a16:creationId xmlns:a16="http://schemas.microsoft.com/office/drawing/2014/main" id="{12635378-C8DA-A53F-8F44-988E8BD2B5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3252" y="5127199"/>
            <a:ext cx="4684644" cy="1730801"/>
          </a:xfrm>
          <a:prstGeom prst="rect">
            <a:avLst/>
          </a:prstGeom>
        </p:spPr>
      </p:pic>
      <p:sp>
        <p:nvSpPr>
          <p:cNvPr id="11" name="Rectangle 10">
            <a:extLst>
              <a:ext uri="{FF2B5EF4-FFF2-40B4-BE49-F238E27FC236}">
                <a16:creationId xmlns:a16="http://schemas.microsoft.com/office/drawing/2014/main" id="{0D7A973C-31BA-74AC-8B73-67A9E0293E6E}"/>
              </a:ext>
            </a:extLst>
          </p:cNvPr>
          <p:cNvSpPr/>
          <p:nvPr/>
        </p:nvSpPr>
        <p:spPr>
          <a:xfrm>
            <a:off x="124637" y="4671391"/>
            <a:ext cx="3048000" cy="20865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FEC135AF-A7D1-F994-1440-CB2BE1759A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637" y="4190681"/>
            <a:ext cx="3048000" cy="304800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djustable measurement tool">
            <a:extLst>
              <a:ext uri="{FF2B5EF4-FFF2-40B4-BE49-F238E27FC236}">
                <a16:creationId xmlns:a16="http://schemas.microsoft.com/office/drawing/2014/main" id="{D6B46979-BE9B-2609-F79B-5ACB7F56639D}"/>
              </a:ext>
            </a:extLst>
          </p:cNvPr>
          <p:cNvPicPr>
            <a:picLocks noChangeAspect="1"/>
          </p:cNvPicPr>
          <p:nvPr/>
        </p:nvPicPr>
        <p:blipFill rotWithShape="1">
          <a:blip r:embed="rId2">
            <a:alphaModFix amt="50000"/>
          </a:blip>
          <a:srcRect l="33081" r="7673" b="-3"/>
          <a:stretch/>
        </p:blipFill>
        <p:spPr>
          <a:xfrm>
            <a:off x="20" y="10"/>
            <a:ext cx="6095979" cy="6857990"/>
          </a:xfrm>
          <a:prstGeom prst="rect">
            <a:avLst/>
          </a:prstGeom>
        </p:spPr>
      </p:pic>
      <p:sp>
        <p:nvSpPr>
          <p:cNvPr id="2" name="Title 1">
            <a:extLst>
              <a:ext uri="{FF2B5EF4-FFF2-40B4-BE49-F238E27FC236}">
                <a16:creationId xmlns:a16="http://schemas.microsoft.com/office/drawing/2014/main" id="{9D16030A-17B7-FE46-B509-9EE041633B3F}"/>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Sprint 5 (RP2040 Connect)</a:t>
            </a:r>
          </a:p>
        </p:txBody>
      </p:sp>
      <p:sp>
        <p:nvSpPr>
          <p:cNvPr id="3" name="Content Placeholder 2">
            <a:extLst>
              <a:ext uri="{FF2B5EF4-FFF2-40B4-BE49-F238E27FC236}">
                <a16:creationId xmlns:a16="http://schemas.microsoft.com/office/drawing/2014/main" id="{15D9FF98-51C9-7255-47E2-C0C05F9E08E6}"/>
              </a:ext>
            </a:extLst>
          </p:cNvPr>
          <p:cNvSpPr>
            <a:spLocks noGrp="1"/>
          </p:cNvSpPr>
          <p:nvPr>
            <p:ph idx="1"/>
          </p:nvPr>
        </p:nvSpPr>
        <p:spPr>
          <a:xfrm>
            <a:off x="6504236" y="388189"/>
            <a:ext cx="5320270" cy="6110377"/>
          </a:xfrm>
        </p:spPr>
        <p:txBody>
          <a:bodyPr vert="horz" lIns="91440" tIns="45720" rIns="91440" bIns="45720" rtlCol="0" anchor="ctr">
            <a:normAutofit/>
          </a:bodyPr>
          <a:lstStyle/>
          <a:p>
            <a:r>
              <a:rPr lang="en-US" sz="2000" b="1"/>
              <a:t>Issues with Nina Pins on RP2040 </a:t>
            </a:r>
          </a:p>
          <a:p>
            <a:pPr marL="560070" lvl="1" indent="-285750">
              <a:buFont typeface="Arial"/>
              <a:buChar char="•"/>
            </a:pPr>
            <a:r>
              <a:rPr lang="en-US" sz="2000" b="0"/>
              <a:t>Analog Pins A6 and A7 use the Nina system and are limited to only sending Simple "On" or "Off" data</a:t>
            </a:r>
          </a:p>
          <a:p>
            <a:pPr marL="560070" lvl="1" indent="-285750">
              <a:buFont typeface="Arial"/>
              <a:buChar char="•"/>
            </a:pPr>
            <a:r>
              <a:rPr lang="en-US" sz="2000" b="0"/>
              <a:t>Because of the loss of pins A6 and A7,  only 4 flex sensors can be read. </a:t>
            </a:r>
          </a:p>
          <a:p>
            <a:r>
              <a:rPr lang="en-US" sz="2000" b="1"/>
              <a:t>Access of Internal IMU system on</a:t>
            </a:r>
          </a:p>
          <a:p>
            <a:pPr marL="560070" lvl="1" indent="-285750">
              <a:buFont typeface="Arial"/>
              <a:buChar char="•"/>
            </a:pPr>
            <a:r>
              <a:rPr lang="en-US" sz="2000" b="0"/>
              <a:t>The internal IMU gives Accelerometer and Gyroscope technologies to read the position of the arm while the external IMU gives hand positioning. </a:t>
            </a:r>
          </a:p>
          <a:p>
            <a:r>
              <a:rPr lang="en-US" sz="2000" b="1"/>
              <a:t>Start of Unity Working</a:t>
            </a:r>
          </a:p>
        </p:txBody>
      </p:sp>
    </p:spTree>
    <p:extLst>
      <p:ext uri="{BB962C8B-B14F-4D97-AF65-F5344CB8AC3E}">
        <p14:creationId xmlns:p14="http://schemas.microsoft.com/office/powerpoint/2010/main" val="37688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CB2BF-21DB-A377-6746-24645913F173}"/>
              </a:ext>
            </a:extLst>
          </p:cNvPr>
          <p:cNvSpPr>
            <a:spLocks noGrp="1"/>
          </p:cNvSpPr>
          <p:nvPr>
            <p:ph type="title"/>
          </p:nvPr>
        </p:nvSpPr>
        <p:spPr>
          <a:xfrm>
            <a:off x="1524000" y="762001"/>
            <a:ext cx="9144000" cy="869092"/>
          </a:xfrm>
        </p:spPr>
        <p:txBody>
          <a:bodyPr>
            <a:normAutofit/>
          </a:bodyPr>
          <a:lstStyle/>
          <a:p>
            <a:pPr algn="ctr"/>
            <a:r>
              <a:rPr lang="en-US"/>
              <a:t>Sprint 6 (Attempted Bluetooth)</a:t>
            </a:r>
          </a:p>
        </p:txBody>
      </p:sp>
      <p:graphicFrame>
        <p:nvGraphicFramePr>
          <p:cNvPr id="18" name="Content Placeholder 2">
            <a:extLst>
              <a:ext uri="{FF2B5EF4-FFF2-40B4-BE49-F238E27FC236}">
                <a16:creationId xmlns:a16="http://schemas.microsoft.com/office/drawing/2014/main" id="{E09641A3-1733-B341-2C88-E6C13AACF9F8}"/>
              </a:ext>
            </a:extLst>
          </p:cNvPr>
          <p:cNvGraphicFramePr>
            <a:graphicFrameLocks noGrp="1"/>
          </p:cNvGraphicFramePr>
          <p:nvPr>
            <p:ph idx="1"/>
            <p:extLst>
              <p:ext uri="{D42A27DB-BD31-4B8C-83A1-F6EECF244321}">
                <p14:modId xmlns:p14="http://schemas.microsoft.com/office/powerpoint/2010/main" val="236167479"/>
              </p:ext>
            </p:extLst>
          </p:nvPr>
        </p:nvGraphicFramePr>
        <p:xfrm>
          <a:off x="783357" y="1940944"/>
          <a:ext cx="10502869" cy="441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662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3225-A171-F048-3B8C-4C4AF5FA3A98}"/>
              </a:ext>
            </a:extLst>
          </p:cNvPr>
          <p:cNvSpPr>
            <a:spLocks noGrp="1"/>
          </p:cNvSpPr>
          <p:nvPr>
            <p:ph type="title"/>
          </p:nvPr>
        </p:nvSpPr>
        <p:spPr>
          <a:xfrm>
            <a:off x="1476783" y="329828"/>
            <a:ext cx="9238434" cy="857559"/>
          </a:xfrm>
        </p:spPr>
        <p:txBody>
          <a:bodyPr/>
          <a:lstStyle/>
          <a:p>
            <a:r>
              <a:rPr lang="en-US"/>
              <a:t>Sprint 6 Hardware Demo</a:t>
            </a:r>
          </a:p>
        </p:txBody>
      </p:sp>
      <p:sp>
        <p:nvSpPr>
          <p:cNvPr id="5" name="Content Placeholder 4">
            <a:extLst>
              <a:ext uri="{FF2B5EF4-FFF2-40B4-BE49-F238E27FC236}">
                <a16:creationId xmlns:a16="http://schemas.microsoft.com/office/drawing/2014/main" id="{F9845E62-AF57-945C-1580-782F3814B3C9}"/>
              </a:ext>
            </a:extLst>
          </p:cNvPr>
          <p:cNvSpPr>
            <a:spLocks noGrp="1"/>
          </p:cNvSpPr>
          <p:nvPr>
            <p:ph idx="1"/>
          </p:nvPr>
        </p:nvSpPr>
        <p:spPr/>
        <p:txBody>
          <a:bodyPr/>
          <a:lstStyle/>
          <a:p>
            <a:r>
              <a:rPr lang="en-US" dirty="0"/>
              <a:t>Check Wiki</a:t>
            </a:r>
          </a:p>
        </p:txBody>
      </p:sp>
    </p:spTree>
    <p:extLst>
      <p:ext uri="{BB962C8B-B14F-4D97-AF65-F5344CB8AC3E}">
        <p14:creationId xmlns:p14="http://schemas.microsoft.com/office/powerpoint/2010/main" val="153378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36E0-708E-C0FE-FB10-B29D58D137D8}"/>
              </a:ext>
            </a:extLst>
          </p:cNvPr>
          <p:cNvSpPr>
            <a:spLocks noGrp="1"/>
          </p:cNvSpPr>
          <p:nvPr>
            <p:ph type="title"/>
          </p:nvPr>
        </p:nvSpPr>
        <p:spPr/>
        <p:txBody>
          <a:bodyPr/>
          <a:lstStyle/>
          <a:p>
            <a:r>
              <a:rPr lang="en-US" dirty="0"/>
              <a:t>Sprint 6 Unity Demo</a:t>
            </a:r>
          </a:p>
        </p:txBody>
      </p:sp>
      <p:sp>
        <p:nvSpPr>
          <p:cNvPr id="3" name="Content Placeholder 2">
            <a:extLst>
              <a:ext uri="{FF2B5EF4-FFF2-40B4-BE49-F238E27FC236}">
                <a16:creationId xmlns:a16="http://schemas.microsoft.com/office/drawing/2014/main" id="{0FFC100F-0A54-5689-18E0-C6FC4790C2C2}"/>
              </a:ext>
            </a:extLst>
          </p:cNvPr>
          <p:cNvSpPr>
            <a:spLocks noGrp="1"/>
          </p:cNvSpPr>
          <p:nvPr>
            <p:ph idx="1"/>
          </p:nvPr>
        </p:nvSpPr>
        <p:spPr/>
        <p:txBody>
          <a:bodyPr/>
          <a:lstStyle/>
          <a:p>
            <a:r>
              <a:rPr lang="en-US" dirty="0"/>
              <a:t>Check Wiki</a:t>
            </a:r>
          </a:p>
        </p:txBody>
      </p:sp>
    </p:spTree>
    <p:extLst>
      <p:ext uri="{BB962C8B-B14F-4D97-AF65-F5344CB8AC3E}">
        <p14:creationId xmlns:p14="http://schemas.microsoft.com/office/powerpoint/2010/main" val="128241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58B0-F1E2-E38B-54EA-C2C75FBD9235}"/>
              </a:ext>
            </a:extLst>
          </p:cNvPr>
          <p:cNvSpPr>
            <a:spLocks noGrp="1"/>
          </p:cNvSpPr>
          <p:nvPr>
            <p:ph type="title"/>
          </p:nvPr>
        </p:nvSpPr>
        <p:spPr>
          <a:xfrm>
            <a:off x="1207828" y="2286000"/>
            <a:ext cx="3643951" cy="2286000"/>
          </a:xfrm>
        </p:spPr>
        <p:txBody>
          <a:bodyPr anchor="ctr">
            <a:normAutofit/>
          </a:bodyPr>
          <a:lstStyle/>
          <a:p>
            <a:pPr algn="ctr"/>
            <a:r>
              <a:rPr lang="en-US">
                <a:solidFill>
                  <a:schemeClr val="bg1"/>
                </a:solidFill>
              </a:rPr>
              <a:t>Future Goals</a:t>
            </a:r>
          </a:p>
        </p:txBody>
      </p:sp>
      <p:graphicFrame>
        <p:nvGraphicFramePr>
          <p:cNvPr id="5" name="Content Placeholder 2">
            <a:extLst>
              <a:ext uri="{FF2B5EF4-FFF2-40B4-BE49-F238E27FC236}">
                <a16:creationId xmlns:a16="http://schemas.microsoft.com/office/drawing/2014/main" id="{51625743-36B9-FDBE-C527-90AF3BAFF532}"/>
              </a:ext>
            </a:extLst>
          </p:cNvPr>
          <p:cNvGraphicFramePr>
            <a:graphicFrameLocks noGrp="1"/>
          </p:cNvGraphicFramePr>
          <p:nvPr>
            <p:ph idx="1"/>
            <p:extLst>
              <p:ext uri="{D42A27DB-BD31-4B8C-83A1-F6EECF244321}">
                <p14:modId xmlns:p14="http://schemas.microsoft.com/office/powerpoint/2010/main" val="223589934"/>
              </p:ext>
            </p:extLst>
          </p:nvPr>
        </p:nvGraphicFramePr>
        <p:xfrm>
          <a:off x="5420265" y="517586"/>
          <a:ext cx="6771735" cy="6340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22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FE375BB8-F1D9-C8F0-6330-5367602E6BB9}"/>
              </a:ext>
            </a:extLst>
          </p:cNvPr>
          <p:cNvPicPr>
            <a:picLocks noChangeAspect="1"/>
          </p:cNvPicPr>
          <p:nvPr/>
        </p:nvPicPr>
        <p:blipFill rotWithShape="1">
          <a:blip r:embed="rId2">
            <a:alphaModFix/>
          </a:blip>
          <a:srcRect t="7619" r="-2" b="-2"/>
          <a:stretch/>
        </p:blipFill>
        <p:spPr>
          <a:xfrm>
            <a:off x="-1" y="-28745"/>
            <a:ext cx="12191999" cy="6857990"/>
          </a:xfrm>
          <a:prstGeom prst="rect">
            <a:avLst/>
          </a:prstGeom>
        </p:spPr>
      </p:pic>
      <p:sp>
        <p:nvSpPr>
          <p:cNvPr id="13" name="Rectangle 12">
            <a:extLst>
              <a:ext uri="{FF2B5EF4-FFF2-40B4-BE49-F238E27FC236}">
                <a16:creationId xmlns:a16="http://schemas.microsoft.com/office/drawing/2014/main" id="{82D9AADB-3C09-45F7-99F1-39BFA1950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2728686"/>
            <a:ext cx="12192000" cy="4129314"/>
          </a:xfrm>
          <a:prstGeom prst="rect">
            <a:avLst/>
          </a:prstGeom>
          <a:gradFill flip="none" rotWithShape="1">
            <a:gsLst>
              <a:gs pos="0">
                <a:srgbClr val="000000">
                  <a:alpha val="43000"/>
                </a:srgbClr>
              </a:gs>
              <a:gs pos="100000">
                <a:srgbClr val="000000">
                  <a:alpha val="0"/>
                </a:srgbClr>
              </a:gs>
              <a:gs pos="60000">
                <a:srgbClr val="000000">
                  <a:alpha val="24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B4C8E81-E25A-D784-ACB1-E068DA257A68}"/>
              </a:ext>
            </a:extLst>
          </p:cNvPr>
          <p:cNvSpPr>
            <a:spLocks noGrp="1"/>
          </p:cNvSpPr>
          <p:nvPr>
            <p:ph type="title"/>
          </p:nvPr>
        </p:nvSpPr>
        <p:spPr>
          <a:xfrm>
            <a:off x="1429612" y="2286000"/>
            <a:ext cx="8476388" cy="2737367"/>
          </a:xfrm>
        </p:spPr>
        <p:txBody>
          <a:bodyPr vert="horz" lIns="91440" tIns="45720" rIns="91440" bIns="45720" rtlCol="0" anchor="b">
            <a:normAutofit/>
          </a:bodyPr>
          <a:lstStyle/>
          <a:p>
            <a:r>
              <a:rPr lang="en-US">
                <a:solidFill>
                  <a:srgbClr val="FFFFFF"/>
                </a:solidFill>
              </a:rPr>
              <a:t>Questions?</a:t>
            </a:r>
          </a:p>
        </p:txBody>
      </p:sp>
      <p:cxnSp>
        <p:nvCxnSpPr>
          <p:cNvPr id="15" name="Straight Connector 1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327343"/>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40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BEF5-D82F-BAA9-B601-11583AF9684F}"/>
              </a:ext>
            </a:extLst>
          </p:cNvPr>
          <p:cNvSpPr>
            <a:spLocks noGrp="1"/>
          </p:cNvSpPr>
          <p:nvPr>
            <p:ph type="title"/>
          </p:nvPr>
        </p:nvSpPr>
        <p:spPr/>
        <p:txBody>
          <a:bodyPr/>
          <a:lstStyle/>
          <a:p>
            <a:r>
              <a:rPr lang="en-US"/>
              <a:t>Slides overlook</a:t>
            </a:r>
          </a:p>
        </p:txBody>
      </p:sp>
      <p:sp>
        <p:nvSpPr>
          <p:cNvPr id="3" name="Content Placeholder 2">
            <a:extLst>
              <a:ext uri="{FF2B5EF4-FFF2-40B4-BE49-F238E27FC236}">
                <a16:creationId xmlns:a16="http://schemas.microsoft.com/office/drawing/2014/main" id="{115623DA-55F8-742F-775D-DC66BBBEF10A}"/>
              </a:ext>
            </a:extLst>
          </p:cNvPr>
          <p:cNvSpPr>
            <a:spLocks noGrp="1"/>
          </p:cNvSpPr>
          <p:nvPr>
            <p:ph idx="1"/>
          </p:nvPr>
        </p:nvSpPr>
        <p:spPr>
          <a:xfrm>
            <a:off x="1429566" y="2286000"/>
            <a:ext cx="4321378" cy="3810000"/>
          </a:xfrm>
        </p:spPr>
        <p:txBody>
          <a:bodyPr vert="horz" lIns="91440" tIns="45720" rIns="91440" bIns="45720" rtlCol="0" anchor="t">
            <a:normAutofit/>
          </a:bodyPr>
          <a:lstStyle/>
          <a:p>
            <a:r>
              <a:rPr lang="en-US"/>
              <a:t>General Overview</a:t>
            </a:r>
          </a:p>
          <a:p>
            <a:pPr marL="560070" lvl="1" indent="-285750">
              <a:buFont typeface="Arial"/>
              <a:buChar char="•"/>
            </a:pPr>
            <a:r>
              <a:rPr lang="en-US" b="0"/>
              <a:t>Team Members</a:t>
            </a:r>
          </a:p>
          <a:p>
            <a:pPr marL="560070" lvl="1" indent="-285750">
              <a:buFont typeface="Arial"/>
              <a:buChar char="•"/>
            </a:pPr>
            <a:r>
              <a:rPr lang="en-US" b="0"/>
              <a:t>Project </a:t>
            </a:r>
          </a:p>
          <a:p>
            <a:r>
              <a:rPr lang="en-US"/>
              <a:t>Sprint 1</a:t>
            </a:r>
          </a:p>
          <a:p>
            <a:pPr marL="560070" lvl="1" indent="-285750">
              <a:buFont typeface="Arial"/>
              <a:buChar char="•"/>
            </a:pPr>
            <a:endParaRPr lang="en-US" b="0"/>
          </a:p>
          <a:p>
            <a:r>
              <a:rPr lang="en-US"/>
              <a:t>Sprint 2</a:t>
            </a:r>
          </a:p>
          <a:p>
            <a:pPr marL="560070" lvl="1" indent="-285750">
              <a:buFont typeface="Arial"/>
              <a:buChar char="•"/>
            </a:pPr>
            <a:endParaRPr lang="en-US" b="0"/>
          </a:p>
          <a:p>
            <a:r>
              <a:rPr lang="en-US"/>
              <a:t>Sprint 3</a:t>
            </a:r>
          </a:p>
        </p:txBody>
      </p:sp>
      <p:sp>
        <p:nvSpPr>
          <p:cNvPr id="4" name="TextBox 3">
            <a:extLst>
              <a:ext uri="{FF2B5EF4-FFF2-40B4-BE49-F238E27FC236}">
                <a16:creationId xmlns:a16="http://schemas.microsoft.com/office/drawing/2014/main" id="{C9D0B710-D0BB-2B75-B53A-D481C48B1F45}"/>
              </a:ext>
            </a:extLst>
          </p:cNvPr>
          <p:cNvSpPr txBox="1"/>
          <p:nvPr/>
        </p:nvSpPr>
        <p:spPr>
          <a:xfrm>
            <a:off x="6694098" y="2280249"/>
            <a:ext cx="399403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Sprint 4</a:t>
            </a:r>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a:t>Sprint 5</a:t>
            </a:r>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a:t>Sprint 6</a:t>
            </a:r>
          </a:p>
          <a:p>
            <a:pPr marL="742950" lvl="1" indent="-285750">
              <a:buFont typeface="Arial"/>
              <a:buChar char="•"/>
            </a:pPr>
            <a:r>
              <a:rPr lang="en-US"/>
              <a:t>Attempting Bluetooth</a:t>
            </a:r>
          </a:p>
          <a:p>
            <a:pPr marL="742950" lvl="1" indent="-285750">
              <a:buFont typeface="Arial"/>
              <a:buChar char="•"/>
            </a:pPr>
            <a:r>
              <a:rPr lang="en-US"/>
              <a:t>Demo</a:t>
            </a:r>
          </a:p>
          <a:p>
            <a:pPr marL="742950" lvl="1" indent="-285750">
              <a:buFont typeface="Arial"/>
              <a:buChar char="•"/>
            </a:pPr>
            <a:r>
              <a:rPr lang="en-US"/>
              <a:t>Unity</a:t>
            </a:r>
          </a:p>
          <a:p>
            <a:pPr marL="285750" indent="-285750">
              <a:buFont typeface="Arial"/>
              <a:buChar char="•"/>
            </a:pPr>
            <a:endParaRPr lang="en-US"/>
          </a:p>
          <a:p>
            <a:pPr marL="285750" indent="-285750">
              <a:buFont typeface="Arial"/>
              <a:buChar char="•"/>
            </a:pPr>
            <a:r>
              <a:rPr lang="en-US"/>
              <a:t>Going Forward</a:t>
            </a:r>
          </a:p>
          <a:p>
            <a:endParaRPr lang="en-US"/>
          </a:p>
        </p:txBody>
      </p:sp>
    </p:spTree>
    <p:extLst>
      <p:ext uri="{BB962C8B-B14F-4D97-AF65-F5344CB8AC3E}">
        <p14:creationId xmlns:p14="http://schemas.microsoft.com/office/powerpoint/2010/main" val="200725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omponents on a white background">
            <a:extLst>
              <a:ext uri="{FF2B5EF4-FFF2-40B4-BE49-F238E27FC236}">
                <a16:creationId xmlns:a16="http://schemas.microsoft.com/office/drawing/2014/main" id="{9D9CB654-0B44-FCCC-F2C9-39D2770E4096}"/>
              </a:ext>
            </a:extLst>
          </p:cNvPr>
          <p:cNvPicPr>
            <a:picLocks noChangeAspect="1"/>
          </p:cNvPicPr>
          <p:nvPr/>
        </p:nvPicPr>
        <p:blipFill rotWithShape="1">
          <a:blip r:embed="rId2">
            <a:alphaModFix amt="50000"/>
          </a:blip>
          <a:srcRect r="-2" b="15726"/>
          <a:stretch/>
        </p:blipFill>
        <p:spPr>
          <a:xfrm>
            <a:off x="20" y="10"/>
            <a:ext cx="12191980" cy="6857990"/>
          </a:xfrm>
          <a:prstGeom prst="rect">
            <a:avLst/>
          </a:prstGeom>
        </p:spPr>
      </p:pic>
      <p:sp>
        <p:nvSpPr>
          <p:cNvPr id="2" name="Title 1">
            <a:extLst>
              <a:ext uri="{FF2B5EF4-FFF2-40B4-BE49-F238E27FC236}">
                <a16:creationId xmlns:a16="http://schemas.microsoft.com/office/drawing/2014/main" id="{7132A32E-2410-6282-C547-C9A2BF32F6E6}"/>
              </a:ext>
            </a:extLst>
          </p:cNvPr>
          <p:cNvSpPr>
            <a:spLocks noGrp="1"/>
          </p:cNvSpPr>
          <p:nvPr>
            <p:ph type="title"/>
          </p:nvPr>
        </p:nvSpPr>
        <p:spPr>
          <a:xfrm>
            <a:off x="1523999" y="1524000"/>
            <a:ext cx="3216673" cy="3809999"/>
          </a:xfrm>
        </p:spPr>
        <p:txBody>
          <a:bodyPr anchor="ctr">
            <a:normAutofit/>
          </a:bodyPr>
          <a:lstStyle/>
          <a:p>
            <a:pPr algn="r"/>
            <a:r>
              <a:rPr lang="en-US">
                <a:solidFill>
                  <a:srgbClr val="FFFFFF"/>
                </a:solidFill>
              </a:rPr>
              <a:t>The Team</a:t>
            </a:r>
          </a:p>
        </p:txBody>
      </p:sp>
      <p:sp>
        <p:nvSpPr>
          <p:cNvPr id="3" name="Content Placeholder 2">
            <a:extLst>
              <a:ext uri="{FF2B5EF4-FFF2-40B4-BE49-F238E27FC236}">
                <a16:creationId xmlns:a16="http://schemas.microsoft.com/office/drawing/2014/main" id="{DE3C52C0-B80C-8708-AAC5-E8FBC4446228}"/>
              </a:ext>
            </a:extLst>
          </p:cNvPr>
          <p:cNvSpPr>
            <a:spLocks noGrp="1"/>
          </p:cNvSpPr>
          <p:nvPr>
            <p:ph idx="1"/>
          </p:nvPr>
        </p:nvSpPr>
        <p:spPr>
          <a:xfrm>
            <a:off x="5334001" y="762000"/>
            <a:ext cx="5334000" cy="5334000"/>
          </a:xfrm>
        </p:spPr>
        <p:txBody>
          <a:bodyPr vert="horz" lIns="91440" tIns="45720" rIns="91440" bIns="45720" rtlCol="0" anchor="ctr">
            <a:normAutofit/>
          </a:bodyPr>
          <a:lstStyle/>
          <a:p>
            <a:r>
              <a:rPr lang="en-US">
                <a:solidFill>
                  <a:srgbClr val="FFFFFF"/>
                </a:solidFill>
              </a:rPr>
              <a:t>Levi Graham</a:t>
            </a:r>
          </a:p>
          <a:p>
            <a:pPr marL="560070" lvl="1" indent="-285750">
              <a:buFont typeface="Arial"/>
              <a:buChar char="•"/>
            </a:pPr>
            <a:r>
              <a:rPr lang="en-US" b="0">
                <a:solidFill>
                  <a:srgbClr val="FFFFFF"/>
                </a:solidFill>
              </a:rPr>
              <a:t>Scrum Coach</a:t>
            </a:r>
          </a:p>
          <a:p>
            <a:pPr marL="560070" lvl="1" indent="-285750">
              <a:buFont typeface="Arial"/>
            </a:pPr>
            <a:endParaRPr lang="en-US" b="0">
              <a:solidFill>
                <a:srgbClr val="FFFFFF"/>
              </a:solidFill>
            </a:endParaRPr>
          </a:p>
          <a:p>
            <a:pPr marL="560070" lvl="1" indent="-285750">
              <a:buFont typeface="Arial"/>
              <a:buChar char="•"/>
            </a:pPr>
            <a:r>
              <a:rPr lang="en-US" b="0">
                <a:solidFill>
                  <a:srgbClr val="FFFFFF"/>
                </a:solidFill>
              </a:rPr>
              <a:t>Technical Lead (Software)</a:t>
            </a:r>
          </a:p>
          <a:p>
            <a:endParaRPr lang="en-US">
              <a:solidFill>
                <a:srgbClr val="FFFFFF"/>
              </a:solidFill>
            </a:endParaRPr>
          </a:p>
          <a:p>
            <a:r>
              <a:rPr lang="en-US">
                <a:solidFill>
                  <a:srgbClr val="FFFFFF"/>
                </a:solidFill>
              </a:rPr>
              <a:t>Riley Nichols</a:t>
            </a:r>
          </a:p>
          <a:p>
            <a:pPr marL="560070" lvl="1" indent="-285750">
              <a:buFont typeface="Arial"/>
              <a:buChar char="•"/>
            </a:pPr>
            <a:r>
              <a:rPr lang="en-US" b="0">
                <a:solidFill>
                  <a:srgbClr val="FFFFFF"/>
                </a:solidFill>
              </a:rPr>
              <a:t>Technical Product Manager</a:t>
            </a:r>
          </a:p>
          <a:p>
            <a:pPr marL="560070" lvl="1" indent="-285750">
              <a:buFont typeface="Arial"/>
              <a:buChar char="•"/>
            </a:pPr>
            <a:endParaRPr lang="en-US" b="0">
              <a:solidFill>
                <a:srgbClr val="FFFFFF"/>
              </a:solidFill>
            </a:endParaRPr>
          </a:p>
          <a:p>
            <a:pPr marL="560070" lvl="1" indent="-285750">
              <a:buFont typeface="Arial"/>
              <a:buChar char="•"/>
            </a:pPr>
            <a:r>
              <a:rPr lang="en-US" b="0">
                <a:solidFill>
                  <a:srgbClr val="FFFFFF"/>
                </a:solidFill>
              </a:rPr>
              <a:t>Technical Lead (Hardware)</a:t>
            </a:r>
          </a:p>
        </p:txBody>
      </p:sp>
    </p:spTree>
    <p:extLst>
      <p:ext uri="{BB962C8B-B14F-4D97-AF65-F5344CB8AC3E}">
        <p14:creationId xmlns:p14="http://schemas.microsoft.com/office/powerpoint/2010/main" val="12929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45D3D-962C-1917-40F9-9D15AC88392F}"/>
              </a:ext>
            </a:extLst>
          </p:cNvPr>
          <p:cNvSpPr>
            <a:spLocks noGrp="1"/>
          </p:cNvSpPr>
          <p:nvPr>
            <p:ph type="title"/>
          </p:nvPr>
        </p:nvSpPr>
        <p:spPr>
          <a:xfrm>
            <a:off x="1524000" y="762001"/>
            <a:ext cx="9144000" cy="869092"/>
          </a:xfrm>
        </p:spPr>
        <p:txBody>
          <a:bodyPr>
            <a:normAutofit/>
          </a:bodyPr>
          <a:lstStyle/>
          <a:p>
            <a:pPr algn="ctr"/>
            <a:r>
              <a:rPr lang="en-US"/>
              <a:t>The Project</a:t>
            </a:r>
          </a:p>
        </p:txBody>
      </p:sp>
      <p:graphicFrame>
        <p:nvGraphicFramePr>
          <p:cNvPr id="5" name="Content Placeholder 2">
            <a:extLst>
              <a:ext uri="{FF2B5EF4-FFF2-40B4-BE49-F238E27FC236}">
                <a16:creationId xmlns:a16="http://schemas.microsoft.com/office/drawing/2014/main" id="{A8DA1AA0-AA2C-CA3E-FF7B-B5647E504EA0}"/>
              </a:ext>
            </a:extLst>
          </p:cNvPr>
          <p:cNvGraphicFramePr>
            <a:graphicFrameLocks noGrp="1"/>
          </p:cNvGraphicFramePr>
          <p:nvPr>
            <p:ph idx="1"/>
            <p:extLst>
              <p:ext uri="{D42A27DB-BD31-4B8C-83A1-F6EECF244321}">
                <p14:modId xmlns:p14="http://schemas.microsoft.com/office/powerpoint/2010/main" val="4090397315"/>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82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5388-1967-C5B7-CC6F-A27B5B4A6D29}"/>
              </a:ext>
            </a:extLst>
          </p:cNvPr>
          <p:cNvSpPr>
            <a:spLocks noGrp="1"/>
          </p:cNvSpPr>
          <p:nvPr>
            <p:ph type="title"/>
          </p:nvPr>
        </p:nvSpPr>
        <p:spPr>
          <a:xfrm>
            <a:off x="1429566" y="326577"/>
            <a:ext cx="9238434" cy="857559"/>
          </a:xfrm>
        </p:spPr>
        <p:txBody>
          <a:bodyPr/>
          <a:lstStyle/>
          <a:p>
            <a:r>
              <a:rPr lang="en-US"/>
              <a:t>Sprint 1 (Project Research)</a:t>
            </a:r>
          </a:p>
        </p:txBody>
      </p:sp>
      <p:sp>
        <p:nvSpPr>
          <p:cNvPr id="3" name="Content Placeholder 2">
            <a:extLst>
              <a:ext uri="{FF2B5EF4-FFF2-40B4-BE49-F238E27FC236}">
                <a16:creationId xmlns:a16="http://schemas.microsoft.com/office/drawing/2014/main" id="{70C32274-489B-7E99-56E1-CC6C5B614559}"/>
              </a:ext>
            </a:extLst>
          </p:cNvPr>
          <p:cNvSpPr>
            <a:spLocks noGrp="1"/>
          </p:cNvSpPr>
          <p:nvPr>
            <p:ph idx="1"/>
          </p:nvPr>
        </p:nvSpPr>
        <p:spPr>
          <a:xfrm>
            <a:off x="681945" y="1466491"/>
            <a:ext cx="11021224" cy="4888301"/>
          </a:xfrm>
        </p:spPr>
        <p:txBody>
          <a:bodyPr vert="horz" lIns="91440" tIns="45720" rIns="91440" bIns="45720" rtlCol="0" anchor="t">
            <a:noAutofit/>
          </a:bodyPr>
          <a:lstStyle/>
          <a:p>
            <a:pPr marL="285750" indent="-285750"/>
            <a:r>
              <a:rPr lang="en-US" b="1"/>
              <a:t>Hinge Finger Joint</a:t>
            </a:r>
          </a:p>
          <a:p>
            <a:pPr marL="560070" lvl="1" indent="-285750">
              <a:buFont typeface="Arial"/>
              <a:buChar char="•"/>
            </a:pPr>
            <a:r>
              <a:rPr lang="en-US" sz="1800" b="0"/>
              <a:t>The bending of the fingers when opening and closing the Hand. This movement can be captured using a Flex Sensor.</a:t>
            </a:r>
          </a:p>
          <a:p>
            <a:r>
              <a:rPr lang="en-US" b="1"/>
              <a:t>Wrist inflection</a:t>
            </a:r>
          </a:p>
          <a:p>
            <a:pPr marL="560070" lvl="1" indent="-285750">
              <a:buFont typeface="Arial"/>
              <a:buChar char="•"/>
            </a:pPr>
            <a:r>
              <a:rPr lang="en-US" sz="1800" b="0">
                <a:ea typeface="+mn-lt"/>
                <a:cs typeface="+mn-lt"/>
              </a:rPr>
              <a:t>The bending of the hand in 3-d space from vertical to horizontal with spin. This movement can be captured by an IMU sensor device.</a:t>
            </a:r>
            <a:endParaRPr lang="en-US" sz="1800" b="0"/>
          </a:p>
          <a:p>
            <a:r>
              <a:rPr lang="en-US" b="1"/>
              <a:t>Hand Position</a:t>
            </a:r>
          </a:p>
          <a:p>
            <a:pPr marL="560070" lvl="1" indent="-285750">
              <a:buFont typeface="Arial"/>
              <a:buChar char="•"/>
            </a:pPr>
            <a:r>
              <a:rPr lang="en-US" sz="1800" b="0">
                <a:ea typeface="+mn-lt"/>
                <a:cs typeface="+mn-lt"/>
              </a:rPr>
              <a:t>How and where the hand sits in 3-d Virtual space. This movement can be captured with an IMU sensor device.</a:t>
            </a:r>
            <a:endParaRPr lang="en-US" sz="1800" b="0"/>
          </a:p>
          <a:p>
            <a:r>
              <a:rPr lang="en-US" b="1"/>
              <a:t>Hand Movement</a:t>
            </a:r>
          </a:p>
          <a:p>
            <a:pPr marL="560070" lvl="1" indent="-285750">
              <a:buFont typeface="Arial"/>
              <a:buChar char="•"/>
            </a:pPr>
            <a:r>
              <a:rPr lang="en-US" sz="1800" b="0">
                <a:ea typeface="+mn-lt"/>
                <a:cs typeface="+mn-lt"/>
              </a:rPr>
              <a:t>Movement of the hand in comparison to the body. This can be measured by using the IMU's accelerometer data. </a:t>
            </a:r>
            <a:endParaRPr lang="en-US" sz="1800"/>
          </a:p>
        </p:txBody>
      </p:sp>
    </p:spTree>
    <p:extLst>
      <p:ext uri="{BB962C8B-B14F-4D97-AF65-F5344CB8AC3E}">
        <p14:creationId xmlns:p14="http://schemas.microsoft.com/office/powerpoint/2010/main" val="374210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4">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6">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C2E8B-D3CE-C77C-EC9F-6A2243910B86}"/>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Sprint 1 - Continued</a:t>
            </a:r>
          </a:p>
        </p:txBody>
      </p:sp>
      <p:pic>
        <p:nvPicPr>
          <p:cNvPr id="140" name="Picture 140">
            <a:extLst>
              <a:ext uri="{FF2B5EF4-FFF2-40B4-BE49-F238E27FC236}">
                <a16:creationId xmlns:a16="http://schemas.microsoft.com/office/drawing/2014/main" id="{5FC7C7B7-F7BA-5E05-889F-91FAB1413BB0}"/>
              </a:ext>
            </a:extLst>
          </p:cNvPr>
          <p:cNvPicPr>
            <a:picLocks noChangeAspect="1"/>
          </p:cNvPicPr>
          <p:nvPr/>
        </p:nvPicPr>
        <p:blipFill>
          <a:blip r:embed="rId2"/>
          <a:stretch>
            <a:fillRect/>
          </a:stretch>
        </p:blipFill>
        <p:spPr>
          <a:xfrm rot="5400000">
            <a:off x="-1992132" y="3258213"/>
            <a:ext cx="5381522" cy="495334"/>
          </a:xfrm>
          <a:prstGeom prst="rect">
            <a:avLst/>
          </a:prstGeom>
        </p:spPr>
      </p:pic>
      <p:pic>
        <p:nvPicPr>
          <p:cNvPr id="137" name="Picture 137" descr="Text&#10;&#10;Description automatically generated">
            <a:extLst>
              <a:ext uri="{FF2B5EF4-FFF2-40B4-BE49-F238E27FC236}">
                <a16:creationId xmlns:a16="http://schemas.microsoft.com/office/drawing/2014/main" id="{F3B7D14C-285C-9352-3BD3-81F9490BEE6E}"/>
              </a:ext>
            </a:extLst>
          </p:cNvPr>
          <p:cNvPicPr>
            <a:picLocks noChangeAspect="1"/>
          </p:cNvPicPr>
          <p:nvPr/>
        </p:nvPicPr>
        <p:blipFill>
          <a:blip r:embed="rId3"/>
          <a:stretch>
            <a:fillRect/>
          </a:stretch>
        </p:blipFill>
        <p:spPr>
          <a:xfrm>
            <a:off x="4651310" y="809462"/>
            <a:ext cx="542135" cy="5243405"/>
          </a:xfrm>
          <a:prstGeom prst="rect">
            <a:avLst/>
          </a:prstGeom>
        </p:spPr>
      </p:pic>
      <p:pic>
        <p:nvPicPr>
          <p:cNvPr id="138" name="Picture 138" descr="A picture containing text, electronics&#10;&#10;Description automatically generated">
            <a:extLst>
              <a:ext uri="{FF2B5EF4-FFF2-40B4-BE49-F238E27FC236}">
                <a16:creationId xmlns:a16="http://schemas.microsoft.com/office/drawing/2014/main" id="{B93151D9-2C32-F4C3-3433-229C9F97F79E}"/>
              </a:ext>
            </a:extLst>
          </p:cNvPr>
          <p:cNvPicPr>
            <a:picLocks noChangeAspect="1"/>
          </p:cNvPicPr>
          <p:nvPr/>
        </p:nvPicPr>
        <p:blipFill>
          <a:blip r:embed="rId4"/>
          <a:stretch>
            <a:fillRect/>
          </a:stretch>
        </p:blipFill>
        <p:spPr>
          <a:xfrm>
            <a:off x="6104217" y="4292477"/>
            <a:ext cx="2863751" cy="2863751"/>
          </a:xfrm>
          <a:prstGeom prst="rect">
            <a:avLst/>
          </a:prstGeom>
        </p:spPr>
      </p:pic>
      <p:pic>
        <p:nvPicPr>
          <p:cNvPr id="139" name="Picture 139">
            <a:extLst>
              <a:ext uri="{FF2B5EF4-FFF2-40B4-BE49-F238E27FC236}">
                <a16:creationId xmlns:a16="http://schemas.microsoft.com/office/drawing/2014/main" id="{449CC7E8-D4FB-EC8F-7143-A5425DBB7312}"/>
              </a:ext>
            </a:extLst>
          </p:cNvPr>
          <p:cNvPicPr>
            <a:picLocks noChangeAspect="1"/>
          </p:cNvPicPr>
          <p:nvPr/>
        </p:nvPicPr>
        <p:blipFill>
          <a:blip r:embed="rId5"/>
          <a:stretch>
            <a:fillRect/>
          </a:stretch>
        </p:blipFill>
        <p:spPr>
          <a:xfrm>
            <a:off x="8762412" y="4899676"/>
            <a:ext cx="3329604" cy="1494265"/>
          </a:xfrm>
          <a:prstGeom prst="rect">
            <a:avLst/>
          </a:prstGeom>
        </p:spPr>
      </p:pic>
      <p:graphicFrame>
        <p:nvGraphicFramePr>
          <p:cNvPr id="7" name="Content Placeholder 4">
            <a:extLst>
              <a:ext uri="{FF2B5EF4-FFF2-40B4-BE49-F238E27FC236}">
                <a16:creationId xmlns:a16="http://schemas.microsoft.com/office/drawing/2014/main" id="{1FDDA4E0-DED8-CC2F-06CA-5F3A103C9C62}"/>
              </a:ext>
            </a:extLst>
          </p:cNvPr>
          <p:cNvGraphicFramePr>
            <a:graphicFrameLocks noGrp="1"/>
          </p:cNvGraphicFramePr>
          <p:nvPr>
            <p:ph idx="1"/>
            <p:extLst>
              <p:ext uri="{D42A27DB-BD31-4B8C-83A1-F6EECF244321}">
                <p14:modId xmlns:p14="http://schemas.microsoft.com/office/powerpoint/2010/main" val="2746395871"/>
              </p:ext>
            </p:extLst>
          </p:nvPr>
        </p:nvGraphicFramePr>
        <p:xfrm>
          <a:off x="6153511" y="86265"/>
          <a:ext cx="6039557" cy="460075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096636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9C35E-B4C2-EFA8-E895-DE2CAF130838}"/>
              </a:ext>
            </a:extLst>
          </p:cNvPr>
          <p:cNvSpPr>
            <a:spLocks noGrp="1"/>
          </p:cNvSpPr>
          <p:nvPr>
            <p:ph type="title"/>
          </p:nvPr>
        </p:nvSpPr>
        <p:spPr>
          <a:xfrm>
            <a:off x="1104897" y="771293"/>
            <a:ext cx="4991103" cy="1131712"/>
          </a:xfrm>
        </p:spPr>
        <p:txBody>
          <a:bodyPr>
            <a:normAutofit/>
          </a:bodyPr>
          <a:lstStyle/>
          <a:p>
            <a:r>
              <a:rPr lang="en-US"/>
              <a:t>Sprint 2 (Software Research)</a:t>
            </a:r>
          </a:p>
        </p:txBody>
      </p:sp>
      <p:sp>
        <p:nvSpPr>
          <p:cNvPr id="3" name="Content Placeholder 2">
            <a:extLst>
              <a:ext uri="{FF2B5EF4-FFF2-40B4-BE49-F238E27FC236}">
                <a16:creationId xmlns:a16="http://schemas.microsoft.com/office/drawing/2014/main" id="{8A958848-3BF5-635B-B163-A234B4A0E94A}"/>
              </a:ext>
            </a:extLst>
          </p:cNvPr>
          <p:cNvSpPr>
            <a:spLocks noGrp="1"/>
          </p:cNvSpPr>
          <p:nvPr>
            <p:ph idx="1"/>
          </p:nvPr>
        </p:nvSpPr>
        <p:spPr>
          <a:xfrm>
            <a:off x="472294" y="1955321"/>
            <a:ext cx="5839366" cy="4744528"/>
          </a:xfrm>
        </p:spPr>
        <p:txBody>
          <a:bodyPr vert="horz" lIns="91440" tIns="45720" rIns="91440" bIns="45720" rtlCol="0" anchor="t">
            <a:normAutofit/>
          </a:bodyPr>
          <a:lstStyle/>
          <a:p>
            <a:pPr>
              <a:lnSpc>
                <a:spcPct val="120000"/>
              </a:lnSpc>
            </a:pPr>
            <a:r>
              <a:rPr lang="en-US" sz="2000" b="1"/>
              <a:t>Program for Hardware</a:t>
            </a:r>
          </a:p>
          <a:p>
            <a:pPr marL="0" indent="0">
              <a:lnSpc>
                <a:spcPct val="120000"/>
              </a:lnSpc>
              <a:buNone/>
            </a:pPr>
            <a:r>
              <a:rPr lang="en-US" sz="2000" b="1">
                <a:ea typeface="+mn-lt"/>
                <a:cs typeface="+mn-lt"/>
              </a:rPr>
              <a:t>Arduino IDE - The open-source Arduino Software (IDE) makes it easy to write code and upload it to the board. This software can be used with any Arduino board.</a:t>
            </a:r>
            <a:endParaRPr lang="en-US" sz="2000" b="1"/>
          </a:p>
          <a:p>
            <a:pPr lvl="1">
              <a:lnSpc>
                <a:spcPct val="120000"/>
              </a:lnSpc>
            </a:pPr>
            <a:endParaRPr lang="en-US" sz="2000"/>
          </a:p>
          <a:p>
            <a:pPr>
              <a:lnSpc>
                <a:spcPct val="120000"/>
              </a:lnSpc>
            </a:pPr>
            <a:r>
              <a:rPr lang="en-US" sz="2000" b="1"/>
              <a:t>Program for Software</a:t>
            </a:r>
          </a:p>
          <a:p>
            <a:pPr marL="0" indent="0">
              <a:lnSpc>
                <a:spcPct val="120000"/>
              </a:lnSpc>
              <a:buNone/>
            </a:pPr>
            <a:r>
              <a:rPr lang="en-US" sz="2000" b="1">
                <a:ea typeface="+mn-lt"/>
                <a:cs typeface="+mn-lt"/>
              </a:rPr>
              <a:t>Unity - Unity is a cross-platform </a:t>
            </a:r>
            <a:r>
              <a:rPr lang="en-US" sz="2000" b="1"/>
              <a:t>game</a:t>
            </a:r>
            <a:r>
              <a:rPr lang="en-US" sz="2000" b="1">
                <a:ea typeface="+mn-lt"/>
                <a:cs typeface="+mn-lt"/>
              </a:rPr>
              <a:t> engine developed by Unity Technologies, first announced and released in June 2005 at Apple Worldwide Developers Conference as a Mac OS X game engine.</a:t>
            </a:r>
            <a:endParaRPr lang="en-US" sz="2000" b="1"/>
          </a:p>
          <a:p>
            <a:pPr lvl="1">
              <a:lnSpc>
                <a:spcPct val="120000"/>
              </a:lnSpc>
            </a:pPr>
            <a:endParaRPr lang="en-US" sz="1500" b="0"/>
          </a:p>
        </p:txBody>
      </p:sp>
      <p:pic>
        <p:nvPicPr>
          <p:cNvPr id="4" name="Picture 4" descr="Logo&#10;&#10;Description automatically generated">
            <a:extLst>
              <a:ext uri="{FF2B5EF4-FFF2-40B4-BE49-F238E27FC236}">
                <a16:creationId xmlns:a16="http://schemas.microsoft.com/office/drawing/2014/main" id="{010DE207-492E-D23D-376D-18ECAF9C2003}"/>
              </a:ext>
            </a:extLst>
          </p:cNvPr>
          <p:cNvPicPr>
            <a:picLocks noChangeAspect="1"/>
          </p:cNvPicPr>
          <p:nvPr/>
        </p:nvPicPr>
        <p:blipFill>
          <a:blip r:embed="rId2"/>
          <a:stretch>
            <a:fillRect/>
          </a:stretch>
        </p:blipFill>
        <p:spPr>
          <a:xfrm>
            <a:off x="6889454" y="1196738"/>
            <a:ext cx="4540546" cy="1645948"/>
          </a:xfrm>
          <a:prstGeom prst="rect">
            <a:avLst/>
          </a:prstGeom>
        </p:spPr>
      </p:pic>
      <p:pic>
        <p:nvPicPr>
          <p:cNvPr id="5" name="Picture 5" descr="Logo&#10;&#10;Description automatically generated">
            <a:extLst>
              <a:ext uri="{FF2B5EF4-FFF2-40B4-BE49-F238E27FC236}">
                <a16:creationId xmlns:a16="http://schemas.microsoft.com/office/drawing/2014/main" id="{3FE7378E-9782-5AC4-D65C-F102E025053A}"/>
              </a:ext>
            </a:extLst>
          </p:cNvPr>
          <p:cNvPicPr>
            <a:picLocks noChangeAspect="1"/>
          </p:cNvPicPr>
          <p:nvPr/>
        </p:nvPicPr>
        <p:blipFill>
          <a:blip r:embed="rId3"/>
          <a:stretch>
            <a:fillRect/>
          </a:stretch>
        </p:blipFill>
        <p:spPr>
          <a:xfrm>
            <a:off x="7316982" y="3589867"/>
            <a:ext cx="3685490" cy="2506134"/>
          </a:xfrm>
          <a:prstGeom prst="rect">
            <a:avLst/>
          </a:prstGeom>
        </p:spPr>
      </p:pic>
    </p:spTree>
    <p:extLst>
      <p:ext uri="{BB962C8B-B14F-4D97-AF65-F5344CB8AC3E}">
        <p14:creationId xmlns:p14="http://schemas.microsoft.com/office/powerpoint/2010/main" val="411836873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6C53-5EB7-3319-81E6-E3AA7F7C99F4}"/>
              </a:ext>
            </a:extLst>
          </p:cNvPr>
          <p:cNvSpPr>
            <a:spLocks noGrp="1"/>
          </p:cNvSpPr>
          <p:nvPr>
            <p:ph type="title"/>
          </p:nvPr>
        </p:nvSpPr>
        <p:spPr/>
        <p:txBody>
          <a:bodyPr/>
          <a:lstStyle/>
          <a:p>
            <a:r>
              <a:rPr lang="en-US"/>
              <a:t>Sprint 3 (Start of Circuit building)</a:t>
            </a:r>
          </a:p>
        </p:txBody>
      </p:sp>
      <p:sp>
        <p:nvSpPr>
          <p:cNvPr id="3" name="Content Placeholder 2">
            <a:extLst>
              <a:ext uri="{FF2B5EF4-FFF2-40B4-BE49-F238E27FC236}">
                <a16:creationId xmlns:a16="http://schemas.microsoft.com/office/drawing/2014/main" id="{C0E5F996-BAB2-3226-A606-CE37CC746A31}"/>
              </a:ext>
            </a:extLst>
          </p:cNvPr>
          <p:cNvSpPr>
            <a:spLocks noGrp="1"/>
          </p:cNvSpPr>
          <p:nvPr>
            <p:ph idx="1"/>
          </p:nvPr>
        </p:nvSpPr>
        <p:spPr>
          <a:xfrm>
            <a:off x="998246" y="1897812"/>
            <a:ext cx="10101074" cy="4543244"/>
          </a:xfrm>
        </p:spPr>
        <p:txBody>
          <a:bodyPr vert="horz" lIns="91440" tIns="45720" rIns="91440" bIns="45720" rtlCol="0" anchor="t">
            <a:normAutofit fontScale="92500" lnSpcReduction="10000"/>
          </a:bodyPr>
          <a:lstStyle/>
          <a:p>
            <a:r>
              <a:rPr lang="en-US"/>
              <a:t>Flex Sensor Building</a:t>
            </a:r>
          </a:p>
          <a:p>
            <a:pPr lvl="1"/>
            <a:r>
              <a:rPr lang="en-US" sz="1800" b="0"/>
              <a:t>During the process of building the first circuit to incorporate just the base flex sensor, we ran into the issues with the Original ZD10-100 Flex sensors and had to reorder the current ones we have now. Below are the readings of the flex sensor at 0 degrees and 90 degrees. </a:t>
            </a:r>
          </a:p>
          <a:p>
            <a:endParaRPr lang="en-US"/>
          </a:p>
          <a:p>
            <a:endParaRPr lang="en-US"/>
          </a:p>
          <a:p>
            <a:endParaRPr lang="en-US"/>
          </a:p>
          <a:p>
            <a:endParaRPr lang="en-US"/>
          </a:p>
          <a:p>
            <a:endParaRPr lang="en-US"/>
          </a:p>
          <a:p>
            <a:endParaRPr lang="en-US"/>
          </a:p>
          <a:p>
            <a:r>
              <a:rPr lang="en-US"/>
              <a:t>Start of Bluetooth Research Into Libraries</a:t>
            </a:r>
          </a:p>
        </p:txBody>
      </p:sp>
      <p:pic>
        <p:nvPicPr>
          <p:cNvPr id="4" name="Picture 4" descr="Text&#10;&#10;Description automatically generated">
            <a:extLst>
              <a:ext uri="{FF2B5EF4-FFF2-40B4-BE49-F238E27FC236}">
                <a16:creationId xmlns:a16="http://schemas.microsoft.com/office/drawing/2014/main" id="{FD48FDD5-899F-AAA9-D323-88A01A3B924F}"/>
              </a:ext>
            </a:extLst>
          </p:cNvPr>
          <p:cNvPicPr>
            <a:picLocks noChangeAspect="1"/>
          </p:cNvPicPr>
          <p:nvPr/>
        </p:nvPicPr>
        <p:blipFill>
          <a:blip r:embed="rId2"/>
          <a:stretch>
            <a:fillRect/>
          </a:stretch>
        </p:blipFill>
        <p:spPr>
          <a:xfrm>
            <a:off x="396815" y="3430458"/>
            <a:ext cx="5302369" cy="2096179"/>
          </a:xfrm>
          <a:prstGeom prst="rect">
            <a:avLst/>
          </a:prstGeom>
        </p:spPr>
      </p:pic>
      <p:pic>
        <p:nvPicPr>
          <p:cNvPr id="5" name="Picture 5" descr="Text&#10;&#10;Description automatically generated">
            <a:extLst>
              <a:ext uri="{FF2B5EF4-FFF2-40B4-BE49-F238E27FC236}">
                <a16:creationId xmlns:a16="http://schemas.microsoft.com/office/drawing/2014/main" id="{AECEDFB4-F776-D1C2-2C8F-ABA212DC029F}"/>
              </a:ext>
            </a:extLst>
          </p:cNvPr>
          <p:cNvPicPr>
            <a:picLocks noChangeAspect="1"/>
          </p:cNvPicPr>
          <p:nvPr/>
        </p:nvPicPr>
        <p:blipFill>
          <a:blip r:embed="rId3"/>
          <a:stretch>
            <a:fillRect/>
          </a:stretch>
        </p:blipFill>
        <p:spPr>
          <a:xfrm>
            <a:off x="6794741" y="3422970"/>
            <a:ext cx="5000445" cy="2096779"/>
          </a:xfrm>
          <a:prstGeom prst="rect">
            <a:avLst/>
          </a:prstGeom>
        </p:spPr>
      </p:pic>
    </p:spTree>
    <p:extLst>
      <p:ext uri="{BB962C8B-B14F-4D97-AF65-F5344CB8AC3E}">
        <p14:creationId xmlns:p14="http://schemas.microsoft.com/office/powerpoint/2010/main" val="198151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C0970-97A3-50C5-256E-BE62C5DE0A16}"/>
              </a:ext>
            </a:extLst>
          </p:cNvPr>
          <p:cNvSpPr>
            <a:spLocks noGrp="1"/>
          </p:cNvSpPr>
          <p:nvPr>
            <p:ph type="title"/>
          </p:nvPr>
        </p:nvSpPr>
        <p:spPr>
          <a:xfrm>
            <a:off x="1524000" y="762001"/>
            <a:ext cx="9144000" cy="869092"/>
          </a:xfrm>
        </p:spPr>
        <p:txBody>
          <a:bodyPr>
            <a:normAutofit/>
          </a:bodyPr>
          <a:lstStyle/>
          <a:p>
            <a:pPr algn="ctr"/>
            <a:r>
              <a:rPr lang="en-US"/>
              <a:t>Sprint 4 (Circuit Building)</a:t>
            </a:r>
          </a:p>
        </p:txBody>
      </p:sp>
      <p:graphicFrame>
        <p:nvGraphicFramePr>
          <p:cNvPr id="17" name="Content Placeholder 2">
            <a:extLst>
              <a:ext uri="{FF2B5EF4-FFF2-40B4-BE49-F238E27FC236}">
                <a16:creationId xmlns:a16="http://schemas.microsoft.com/office/drawing/2014/main" id="{612D8CFE-19A2-9D25-E85B-99D0A98D27FF}"/>
              </a:ext>
            </a:extLst>
          </p:cNvPr>
          <p:cNvGraphicFramePr>
            <a:graphicFrameLocks noGrp="1"/>
          </p:cNvGraphicFramePr>
          <p:nvPr>
            <p:ph idx="1"/>
            <p:extLst>
              <p:ext uri="{D42A27DB-BD31-4B8C-83A1-F6EECF244321}">
                <p14:modId xmlns:p14="http://schemas.microsoft.com/office/powerpoint/2010/main" val="2980347282"/>
              </p:ext>
            </p:extLst>
          </p:nvPr>
        </p:nvGraphicFramePr>
        <p:xfrm>
          <a:off x="625206" y="1710906"/>
          <a:ext cx="11149850" cy="4945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36633"/>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412B24"/>
      </a:dk2>
      <a:lt2>
        <a:srgbClr val="E7E2E8"/>
      </a:lt2>
      <a:accent1>
        <a:srgbClr val="4EB743"/>
      </a:accent1>
      <a:accent2>
        <a:srgbClr val="75B135"/>
      </a:accent2>
      <a:accent3>
        <a:srgbClr val="A0A73D"/>
      </a:accent3>
      <a:accent4>
        <a:srgbClr val="B58937"/>
      </a:accent4>
      <a:accent5>
        <a:srgbClr val="C76649"/>
      </a:accent5>
      <a:accent6>
        <a:srgbClr val="B5374E"/>
      </a:accent6>
      <a:hlink>
        <a:srgbClr val="B86E3D"/>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796</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Trade Gothic Next Cond</vt:lpstr>
      <vt:lpstr>Trade Gothic Next Light</vt:lpstr>
      <vt:lpstr>PortalVTI</vt:lpstr>
      <vt:lpstr>Haptic Glove Development Project – Semester 1 Final Presentation</vt:lpstr>
      <vt:lpstr>Slides overlook</vt:lpstr>
      <vt:lpstr>The Team</vt:lpstr>
      <vt:lpstr>The Project</vt:lpstr>
      <vt:lpstr>Sprint 1 (Project Research)</vt:lpstr>
      <vt:lpstr>Sprint 1 - Continued</vt:lpstr>
      <vt:lpstr>Sprint 2 (Software Research)</vt:lpstr>
      <vt:lpstr>Sprint 3 (Start of Circuit building)</vt:lpstr>
      <vt:lpstr>Sprint 4 (Circuit Building)</vt:lpstr>
      <vt:lpstr>Sprint 5 (RP2040 Connect)</vt:lpstr>
      <vt:lpstr>Sprint 6 (Attempted Bluetooth)</vt:lpstr>
      <vt:lpstr>Sprint 6 Hardware Demo</vt:lpstr>
      <vt:lpstr>Sprint 6 Unity Demo</vt:lpstr>
      <vt:lpstr>Future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Nichols</dc:creator>
  <cp:lastModifiedBy>Riley Nichols</cp:lastModifiedBy>
  <cp:revision>3</cp:revision>
  <dcterms:created xsi:type="dcterms:W3CDTF">2022-12-10T20:20:20Z</dcterms:created>
  <dcterms:modified xsi:type="dcterms:W3CDTF">2023-01-22T21:12:52Z</dcterms:modified>
</cp:coreProperties>
</file>