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99A9A-E6F7-1C23-2247-EFBB43D78F0D}" v="894" dt="2022-10-03T03:16:42.838"/>
    <p1510:client id="{A341F2C7-A12C-2F45-AB00-38C3503FE464}" v="1192" dt="2022-10-03T14:02:35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Nichols" userId="S::rnichols005@drury.edu::e54e3f66-d6af-402c-858c-cad95414d6b9" providerId="AD" clId="Web-{21A99A9A-E6F7-1C23-2247-EFBB43D78F0D}"/>
    <pc:docChg chg="addSld delSld modSld">
      <pc:chgData name="Riley Nichols" userId="S::rnichols005@drury.edu::e54e3f66-d6af-402c-858c-cad95414d6b9" providerId="AD" clId="Web-{21A99A9A-E6F7-1C23-2247-EFBB43D78F0D}" dt="2022-10-03T03:16:42.838" v="875"/>
      <pc:docMkLst>
        <pc:docMk/>
      </pc:docMkLst>
      <pc:sldChg chg="addSp delSp modSp new">
        <pc:chgData name="Riley Nichols" userId="S::rnichols005@drury.edu::e54e3f66-d6af-402c-858c-cad95414d6b9" providerId="AD" clId="Web-{21A99A9A-E6F7-1C23-2247-EFBB43D78F0D}" dt="2022-10-03T02:23:53.077" v="357"/>
        <pc:sldMkLst>
          <pc:docMk/>
          <pc:sldMk cId="1816879714" sldId="258"/>
        </pc:sldMkLst>
        <pc:spChg chg="mod">
          <ac:chgData name="Riley Nichols" userId="S::rnichols005@drury.edu::e54e3f66-d6af-402c-858c-cad95414d6b9" providerId="AD" clId="Web-{21A99A9A-E6F7-1C23-2247-EFBB43D78F0D}" dt="2022-10-03T02:21:10.308" v="348" actId="20577"/>
          <ac:spMkLst>
            <pc:docMk/>
            <pc:sldMk cId="1816879714" sldId="258"/>
            <ac:spMk id="2" creationId="{8376BB76-39C0-15FB-1861-81466C695561}"/>
          </ac:spMkLst>
        </pc:spChg>
        <pc:spChg chg="del">
          <ac:chgData name="Riley Nichols" userId="S::rnichols005@drury.edu::e54e3f66-d6af-402c-858c-cad95414d6b9" providerId="AD" clId="Web-{21A99A9A-E6F7-1C23-2247-EFBB43D78F0D}" dt="2022-10-03T02:20:31.588" v="344"/>
          <ac:spMkLst>
            <pc:docMk/>
            <pc:sldMk cId="1816879714" sldId="258"/>
            <ac:spMk id="3" creationId="{62A3CB59-ADB2-247D-BA03-2DBAC66A9CDA}"/>
          </ac:spMkLst>
        </pc:spChg>
        <pc:picChg chg="add mod">
          <ac:chgData name="Riley Nichols" userId="S::rnichols005@drury.edu::e54e3f66-d6af-402c-858c-cad95414d6b9" providerId="AD" clId="Web-{21A99A9A-E6F7-1C23-2247-EFBB43D78F0D}" dt="2022-10-03T02:23:53.077" v="357"/>
          <ac:picMkLst>
            <pc:docMk/>
            <pc:sldMk cId="1816879714" sldId="258"/>
            <ac:picMk id="3" creationId="{AB6D6148-B53A-83AD-9EB7-1D4C024846DF}"/>
          </ac:picMkLst>
        </pc:picChg>
        <pc:picChg chg="add mod ord">
          <ac:chgData name="Riley Nichols" userId="S::rnichols005@drury.edu::e54e3f66-d6af-402c-858c-cad95414d6b9" providerId="AD" clId="Web-{21A99A9A-E6F7-1C23-2247-EFBB43D78F0D}" dt="2022-10-03T02:21:29.699" v="349" actId="1076"/>
          <ac:picMkLst>
            <pc:docMk/>
            <pc:sldMk cId="1816879714" sldId="258"/>
            <ac:picMk id="4" creationId="{CAB9EFDC-2350-E305-7E97-F8E5ACCA0789}"/>
          </ac:picMkLst>
        </pc:picChg>
        <pc:picChg chg="add mod">
          <ac:chgData name="Riley Nichols" userId="S::rnichols005@drury.edu::e54e3f66-d6af-402c-858c-cad95414d6b9" providerId="AD" clId="Web-{21A99A9A-E6F7-1C23-2247-EFBB43D78F0D}" dt="2022-10-03T02:22:00.184" v="350"/>
          <ac:picMkLst>
            <pc:docMk/>
            <pc:sldMk cId="1816879714" sldId="258"/>
            <ac:picMk id="5" creationId="{60CA1878-EECD-5C1A-A59F-E82150A0B3B5}"/>
          </ac:picMkLst>
        </pc:picChg>
        <pc:picChg chg="add del mod">
          <ac:chgData name="Riley Nichols" userId="S::rnichols005@drury.edu::e54e3f66-d6af-402c-858c-cad95414d6b9" providerId="AD" clId="Web-{21A99A9A-E6F7-1C23-2247-EFBB43D78F0D}" dt="2022-10-03T02:22:11.778" v="353"/>
          <ac:picMkLst>
            <pc:docMk/>
            <pc:sldMk cId="1816879714" sldId="258"/>
            <ac:picMk id="6" creationId="{6910C175-88F0-603B-942F-76DAF807F526}"/>
          </ac:picMkLst>
        </pc:picChg>
        <pc:picChg chg="add mod">
          <ac:chgData name="Riley Nichols" userId="S::rnichols005@drury.edu::e54e3f66-d6af-402c-858c-cad95414d6b9" providerId="AD" clId="Web-{21A99A9A-E6F7-1C23-2247-EFBB43D78F0D}" dt="2022-10-03T02:22:27.044" v="356" actId="1076"/>
          <ac:picMkLst>
            <pc:docMk/>
            <pc:sldMk cId="1816879714" sldId="258"/>
            <ac:picMk id="7" creationId="{ED5A8449-F1DC-12F6-3793-B79741A837CC}"/>
          </ac:picMkLst>
        </pc:picChg>
      </pc:sldChg>
      <pc:sldChg chg="new">
        <pc:chgData name="Riley Nichols" userId="S::rnichols005@drury.edu::e54e3f66-d6af-402c-858c-cad95414d6b9" providerId="AD" clId="Web-{21A99A9A-E6F7-1C23-2247-EFBB43D78F0D}" dt="2022-10-03T02:06:00.740" v="16"/>
        <pc:sldMkLst>
          <pc:docMk/>
          <pc:sldMk cId="1679743023" sldId="259"/>
        </pc:sldMkLst>
      </pc:sldChg>
      <pc:sldChg chg="addSp delSp modSp new">
        <pc:chgData name="Riley Nichols" userId="S::rnichols005@drury.edu::e54e3f66-d6af-402c-858c-cad95414d6b9" providerId="AD" clId="Web-{21A99A9A-E6F7-1C23-2247-EFBB43D78F0D}" dt="2022-10-03T03:15:04.023" v="873"/>
        <pc:sldMkLst>
          <pc:docMk/>
          <pc:sldMk cId="3460416590" sldId="260"/>
        </pc:sldMkLst>
        <pc:spChg chg="mod">
          <ac:chgData name="Riley Nichols" userId="S::rnichols005@drury.edu::e54e3f66-d6af-402c-858c-cad95414d6b9" providerId="AD" clId="Web-{21A99A9A-E6F7-1C23-2247-EFBB43D78F0D}" dt="2022-10-03T02:06:52.445" v="37" actId="20577"/>
          <ac:spMkLst>
            <pc:docMk/>
            <pc:sldMk cId="3460416590" sldId="260"/>
            <ac:spMk id="2" creationId="{164D095C-D2F0-F97C-0D36-E0DFBAFD8422}"/>
          </ac:spMkLst>
        </pc:spChg>
        <pc:spChg chg="mod">
          <ac:chgData name="Riley Nichols" userId="S::rnichols005@drury.edu::e54e3f66-d6af-402c-858c-cad95414d6b9" providerId="AD" clId="Web-{21A99A9A-E6F7-1C23-2247-EFBB43D78F0D}" dt="2022-10-03T03:06:16.101" v="867" actId="20577"/>
          <ac:spMkLst>
            <pc:docMk/>
            <pc:sldMk cId="3460416590" sldId="260"/>
            <ac:spMk id="3" creationId="{38EEDD4F-F135-4652-D750-D89C82BD6464}"/>
          </ac:spMkLst>
        </pc:spChg>
        <pc:picChg chg="add del mod">
          <ac:chgData name="Riley Nichols" userId="S::rnichols005@drury.edu::e54e3f66-d6af-402c-858c-cad95414d6b9" providerId="AD" clId="Web-{21A99A9A-E6F7-1C23-2247-EFBB43D78F0D}" dt="2022-10-03T03:15:04.023" v="873"/>
          <ac:picMkLst>
            <pc:docMk/>
            <pc:sldMk cId="3460416590" sldId="260"/>
            <ac:picMk id="4" creationId="{BCB17EFC-63C3-5858-F79F-34782071FCFB}"/>
          </ac:picMkLst>
        </pc:picChg>
      </pc:sldChg>
      <pc:sldChg chg="modSp new">
        <pc:chgData name="Riley Nichols" userId="S::rnichols005@drury.edu::e54e3f66-d6af-402c-858c-cad95414d6b9" providerId="AD" clId="Web-{21A99A9A-E6F7-1C23-2247-EFBB43D78F0D}" dt="2022-10-03T02:06:43.866" v="26" actId="20577"/>
        <pc:sldMkLst>
          <pc:docMk/>
          <pc:sldMk cId="2041164254" sldId="261"/>
        </pc:sldMkLst>
        <pc:spChg chg="mod">
          <ac:chgData name="Riley Nichols" userId="S::rnichols005@drury.edu::e54e3f66-d6af-402c-858c-cad95414d6b9" providerId="AD" clId="Web-{21A99A9A-E6F7-1C23-2247-EFBB43D78F0D}" dt="2022-10-03T02:06:43.866" v="26" actId="20577"/>
          <ac:spMkLst>
            <pc:docMk/>
            <pc:sldMk cId="2041164254" sldId="261"/>
            <ac:spMk id="2" creationId="{7D433262-FE20-B232-2CFD-334F992CF983}"/>
          </ac:spMkLst>
        </pc:spChg>
      </pc:sldChg>
      <pc:sldChg chg="addSp delSp modSp">
        <pc:chgData name="Riley Nichols" userId="S::rnichols005@drury.edu::e54e3f66-d6af-402c-858c-cad95414d6b9" providerId="AD" clId="Web-{21A99A9A-E6F7-1C23-2247-EFBB43D78F0D}" dt="2022-10-03T02:59:33.405" v="583" actId="1076"/>
        <pc:sldMkLst>
          <pc:docMk/>
          <pc:sldMk cId="3778293448" sldId="262"/>
        </pc:sldMkLst>
        <pc:spChg chg="mod">
          <ac:chgData name="Riley Nichols" userId="S::rnichols005@drury.edu::e54e3f66-d6af-402c-858c-cad95414d6b9" providerId="AD" clId="Web-{21A99A9A-E6F7-1C23-2247-EFBB43D78F0D}" dt="2022-10-03T02:46:56.158" v="566" actId="20577"/>
          <ac:spMkLst>
            <pc:docMk/>
            <pc:sldMk cId="3778293448" sldId="262"/>
            <ac:spMk id="3" creationId="{38EEDD4F-F135-4652-D750-D89C82BD6464}"/>
          </ac:spMkLst>
        </pc:spChg>
        <pc:picChg chg="add del mod">
          <ac:chgData name="Riley Nichols" userId="S::rnichols005@drury.edu::e54e3f66-d6af-402c-858c-cad95414d6b9" providerId="AD" clId="Web-{21A99A9A-E6F7-1C23-2247-EFBB43D78F0D}" dt="2022-10-03T02:51:47.696" v="569"/>
          <ac:picMkLst>
            <pc:docMk/>
            <pc:sldMk cId="3778293448" sldId="262"/>
            <ac:picMk id="4" creationId="{667AC23B-3FB6-5C35-A990-C6EDD85553E9}"/>
          </ac:picMkLst>
        </pc:picChg>
        <pc:picChg chg="add del mod">
          <ac:chgData name="Riley Nichols" userId="S::rnichols005@drury.edu::e54e3f66-d6af-402c-858c-cad95414d6b9" providerId="AD" clId="Web-{21A99A9A-E6F7-1C23-2247-EFBB43D78F0D}" dt="2022-10-03T02:52:07.009" v="572"/>
          <ac:picMkLst>
            <pc:docMk/>
            <pc:sldMk cId="3778293448" sldId="262"/>
            <ac:picMk id="5" creationId="{67FFAD46-5760-8535-B2BA-1E7658789E23}"/>
          </ac:picMkLst>
        </pc:picChg>
        <pc:picChg chg="add del mod">
          <ac:chgData name="Riley Nichols" userId="S::rnichols005@drury.edu::e54e3f66-d6af-402c-858c-cad95414d6b9" providerId="AD" clId="Web-{21A99A9A-E6F7-1C23-2247-EFBB43D78F0D}" dt="2022-10-03T02:52:33.119" v="575"/>
          <ac:picMkLst>
            <pc:docMk/>
            <pc:sldMk cId="3778293448" sldId="262"/>
            <ac:picMk id="6" creationId="{7672310E-AC62-F8B3-8683-2AC23A562C36}"/>
          </ac:picMkLst>
        </pc:picChg>
        <pc:picChg chg="add mod">
          <ac:chgData name="Riley Nichols" userId="S::rnichols005@drury.edu::e54e3f66-d6af-402c-858c-cad95414d6b9" providerId="AD" clId="Web-{21A99A9A-E6F7-1C23-2247-EFBB43D78F0D}" dt="2022-10-03T02:59:33.405" v="583" actId="1076"/>
          <ac:picMkLst>
            <pc:docMk/>
            <pc:sldMk cId="3778293448" sldId="262"/>
            <ac:picMk id="7" creationId="{6BD8474C-4846-95BD-6558-26D12E3EC38C}"/>
          </ac:picMkLst>
        </pc:picChg>
      </pc:sldChg>
      <pc:sldChg chg="addSp modSp new">
        <pc:chgData name="Riley Nichols" userId="S::rnichols005@drury.edu::e54e3f66-d6af-402c-858c-cad95414d6b9" providerId="AD" clId="Web-{21A99A9A-E6F7-1C23-2247-EFBB43D78F0D}" dt="2022-10-03T02:16:57.740" v="343" actId="20577"/>
        <pc:sldMkLst>
          <pc:docMk/>
          <pc:sldMk cId="3524889881" sldId="263"/>
        </pc:sldMkLst>
        <pc:spChg chg="mod">
          <ac:chgData name="Riley Nichols" userId="S::rnichols005@drury.edu::e54e3f66-d6af-402c-858c-cad95414d6b9" providerId="AD" clId="Web-{21A99A9A-E6F7-1C23-2247-EFBB43D78F0D}" dt="2022-10-03T02:10:05.887" v="58" actId="20577"/>
          <ac:spMkLst>
            <pc:docMk/>
            <pc:sldMk cId="3524889881" sldId="263"/>
            <ac:spMk id="2" creationId="{B9273E85-EBB6-1118-CD8A-2DEC1601C398}"/>
          </ac:spMkLst>
        </pc:spChg>
        <pc:spChg chg="mod">
          <ac:chgData name="Riley Nichols" userId="S::rnichols005@drury.edu::e54e3f66-d6af-402c-858c-cad95414d6b9" providerId="AD" clId="Web-{21A99A9A-E6F7-1C23-2247-EFBB43D78F0D}" dt="2022-10-03T02:16:57.740" v="343" actId="20577"/>
          <ac:spMkLst>
            <pc:docMk/>
            <pc:sldMk cId="3524889881" sldId="263"/>
            <ac:spMk id="3" creationId="{C24F5CA1-7FC7-1A1F-CDD9-85AA55A9F9C2}"/>
          </ac:spMkLst>
        </pc:spChg>
        <pc:picChg chg="add mod">
          <ac:chgData name="Riley Nichols" userId="S::rnichols005@drury.edu::e54e3f66-d6af-402c-858c-cad95414d6b9" providerId="AD" clId="Web-{21A99A9A-E6F7-1C23-2247-EFBB43D78F0D}" dt="2022-10-03T02:15:56.035" v="328" actId="1076"/>
          <ac:picMkLst>
            <pc:docMk/>
            <pc:sldMk cId="3524889881" sldId="263"/>
            <ac:picMk id="4" creationId="{48148121-358D-887C-0EB7-CA0823E93BA6}"/>
          </ac:picMkLst>
        </pc:picChg>
      </pc:sldChg>
      <pc:sldChg chg="new del">
        <pc:chgData name="Riley Nichols" userId="S::rnichols005@drury.edu::e54e3f66-d6af-402c-858c-cad95414d6b9" providerId="AD" clId="Web-{21A99A9A-E6F7-1C23-2247-EFBB43D78F0D}" dt="2022-10-03T03:16:42.838" v="875"/>
        <pc:sldMkLst>
          <pc:docMk/>
          <pc:sldMk cId="3969340092" sldId="264"/>
        </pc:sldMkLst>
      </pc:sldChg>
    </pc:docChg>
  </pc:docChgLst>
  <pc:docChgLst>
    <pc:chgData name="Levi Graham" userId="f23ca64e-3181-4820-9376-d2d3778ea3da" providerId="ADAL" clId="{A341F2C7-A12C-2F45-AB00-38C3503FE464}"/>
    <pc:docChg chg="undo custSel addSld delSld modSld sldOrd">
      <pc:chgData name="Levi Graham" userId="f23ca64e-3181-4820-9376-d2d3778ea3da" providerId="ADAL" clId="{A341F2C7-A12C-2F45-AB00-38C3503FE464}" dt="2022-10-03T14:10:19.723" v="1814" actId="1076"/>
      <pc:docMkLst>
        <pc:docMk/>
      </pc:docMkLst>
      <pc:sldChg chg="addSp modSp mod">
        <pc:chgData name="Levi Graham" userId="f23ca64e-3181-4820-9376-d2d3778ea3da" providerId="ADAL" clId="{A341F2C7-A12C-2F45-AB00-38C3503FE464}" dt="2022-10-03T14:03:40.451" v="1813" actId="1076"/>
        <pc:sldMkLst>
          <pc:docMk/>
          <pc:sldMk cId="2036806823" sldId="256"/>
        </pc:sldMkLst>
        <pc:spChg chg="add mod">
          <ac:chgData name="Levi Graham" userId="f23ca64e-3181-4820-9376-d2d3778ea3da" providerId="ADAL" clId="{A341F2C7-A12C-2F45-AB00-38C3503FE464}" dt="2022-10-03T14:03:38.376" v="1812" actId="1076"/>
          <ac:spMkLst>
            <pc:docMk/>
            <pc:sldMk cId="2036806823" sldId="256"/>
            <ac:spMk id="9" creationId="{D6299350-E65A-B160-5A68-25C90011D3F7}"/>
          </ac:spMkLst>
        </pc:spChg>
        <pc:picChg chg="mod">
          <ac:chgData name="Levi Graham" userId="f23ca64e-3181-4820-9376-d2d3778ea3da" providerId="ADAL" clId="{A341F2C7-A12C-2F45-AB00-38C3503FE464}" dt="2022-10-03T14:03:40.451" v="1813" actId="1076"/>
          <ac:picMkLst>
            <pc:docMk/>
            <pc:sldMk cId="2036806823" sldId="256"/>
            <ac:picMk id="5" creationId="{573C063B-4295-E458-EC80-446C9BA593C5}"/>
          </ac:picMkLst>
        </pc:picChg>
      </pc:sldChg>
      <pc:sldChg chg="addSp delSp modSp new mod modClrScheme chgLayout">
        <pc:chgData name="Levi Graham" userId="f23ca64e-3181-4820-9376-d2d3778ea3da" providerId="ADAL" clId="{A341F2C7-A12C-2F45-AB00-38C3503FE464}" dt="2022-10-03T02:19:52.910" v="1218" actId="1076"/>
        <pc:sldMkLst>
          <pc:docMk/>
          <pc:sldMk cId="3443013739" sldId="257"/>
        </pc:sldMkLst>
        <pc:spChg chg="del">
          <ac:chgData name="Levi Graham" userId="f23ca64e-3181-4820-9376-d2d3778ea3da" providerId="ADAL" clId="{A341F2C7-A12C-2F45-AB00-38C3503FE464}" dt="2022-10-02T23:29:21.277" v="1" actId="26606"/>
          <ac:spMkLst>
            <pc:docMk/>
            <pc:sldMk cId="3443013739" sldId="257"/>
            <ac:spMk id="2" creationId="{CC803F34-EE27-D4A6-506C-161EBF3714BB}"/>
          </ac:spMkLst>
        </pc:spChg>
        <pc:spChg chg="del">
          <ac:chgData name="Levi Graham" userId="f23ca64e-3181-4820-9376-d2d3778ea3da" providerId="ADAL" clId="{A341F2C7-A12C-2F45-AB00-38C3503FE464}" dt="2022-10-02T23:29:21.277" v="1" actId="26606"/>
          <ac:spMkLst>
            <pc:docMk/>
            <pc:sldMk cId="3443013739" sldId="257"/>
            <ac:spMk id="3" creationId="{579E8176-ED91-DD0F-016A-463BD6B852FD}"/>
          </ac:spMkLst>
        </pc:spChg>
        <pc:spChg chg="add mod">
          <ac:chgData name="Levi Graham" userId="f23ca64e-3181-4820-9376-d2d3778ea3da" providerId="ADAL" clId="{A341F2C7-A12C-2F45-AB00-38C3503FE464}" dt="2022-10-02T23:29:44.937" v="68" actId="20577"/>
          <ac:spMkLst>
            <pc:docMk/>
            <pc:sldMk cId="3443013739" sldId="257"/>
            <ac:spMk id="8" creationId="{B6645BBE-9B19-5442-8806-D7864BAA2DEE}"/>
          </ac:spMkLst>
        </pc:spChg>
        <pc:spChg chg="add mod">
          <ac:chgData name="Levi Graham" userId="f23ca64e-3181-4820-9376-d2d3778ea3da" providerId="ADAL" clId="{A341F2C7-A12C-2F45-AB00-38C3503FE464}" dt="2022-10-02T23:38:04.026" v="516" actId="20577"/>
          <ac:spMkLst>
            <pc:docMk/>
            <pc:sldMk cId="3443013739" sldId="257"/>
            <ac:spMk id="10" creationId="{1328BABD-BE38-3A38-4A40-1C45E8390522}"/>
          </ac:spMkLst>
        </pc:spChg>
        <pc:picChg chg="add mod modCrop">
          <ac:chgData name="Levi Graham" userId="f23ca64e-3181-4820-9376-d2d3778ea3da" providerId="ADAL" clId="{A341F2C7-A12C-2F45-AB00-38C3503FE464}" dt="2022-10-03T02:19:52.910" v="1218" actId="1076"/>
          <ac:picMkLst>
            <pc:docMk/>
            <pc:sldMk cId="3443013739" sldId="257"/>
            <ac:picMk id="4" creationId="{D540FF95-EBA5-71ED-BA15-49AD8D91D190}"/>
          </ac:picMkLst>
        </pc:picChg>
      </pc:sldChg>
      <pc:sldChg chg="modSp mod">
        <pc:chgData name="Levi Graham" userId="f23ca64e-3181-4820-9376-d2d3778ea3da" providerId="ADAL" clId="{A341F2C7-A12C-2F45-AB00-38C3503FE464}" dt="2022-10-03T14:10:19.723" v="1814" actId="1076"/>
        <pc:sldMkLst>
          <pc:docMk/>
          <pc:sldMk cId="1816879714" sldId="258"/>
        </pc:sldMkLst>
        <pc:spChg chg="mod">
          <ac:chgData name="Levi Graham" userId="f23ca64e-3181-4820-9376-d2d3778ea3da" providerId="ADAL" clId="{A341F2C7-A12C-2F45-AB00-38C3503FE464}" dt="2022-10-03T02:21:22.201" v="1230" actId="120"/>
          <ac:spMkLst>
            <pc:docMk/>
            <pc:sldMk cId="1816879714" sldId="258"/>
            <ac:spMk id="2" creationId="{8376BB76-39C0-15FB-1861-81466C695561}"/>
          </ac:spMkLst>
        </pc:spChg>
        <pc:picChg chg="mod modCrop">
          <ac:chgData name="Levi Graham" userId="f23ca64e-3181-4820-9376-d2d3778ea3da" providerId="ADAL" clId="{A341F2C7-A12C-2F45-AB00-38C3503FE464}" dt="2022-10-03T14:10:19.723" v="1814" actId="1076"/>
          <ac:picMkLst>
            <pc:docMk/>
            <pc:sldMk cId="1816879714" sldId="258"/>
            <ac:picMk id="3" creationId="{AB6D6148-B53A-83AD-9EB7-1D4C024846DF}"/>
          </ac:picMkLst>
        </pc:picChg>
        <pc:picChg chg="mod">
          <ac:chgData name="Levi Graham" userId="f23ca64e-3181-4820-9376-d2d3778ea3da" providerId="ADAL" clId="{A341F2C7-A12C-2F45-AB00-38C3503FE464}" dt="2022-10-03T02:21:55.581" v="1231" actId="1076"/>
          <ac:picMkLst>
            <pc:docMk/>
            <pc:sldMk cId="1816879714" sldId="258"/>
            <ac:picMk id="4" creationId="{CAB9EFDC-2350-E305-7E97-F8E5ACCA0789}"/>
          </ac:picMkLst>
        </pc:picChg>
        <pc:picChg chg="mod">
          <ac:chgData name="Levi Graham" userId="f23ca64e-3181-4820-9376-d2d3778ea3da" providerId="ADAL" clId="{A341F2C7-A12C-2F45-AB00-38C3503FE464}" dt="2022-10-03T02:22:57.850" v="1242" actId="1076"/>
          <ac:picMkLst>
            <pc:docMk/>
            <pc:sldMk cId="1816879714" sldId="258"/>
            <ac:picMk id="5" creationId="{60CA1878-EECD-5C1A-A59F-E82150A0B3B5}"/>
          </ac:picMkLst>
        </pc:picChg>
        <pc:picChg chg="mod modCrop">
          <ac:chgData name="Levi Graham" userId="f23ca64e-3181-4820-9376-d2d3778ea3da" providerId="ADAL" clId="{A341F2C7-A12C-2F45-AB00-38C3503FE464}" dt="2022-10-03T02:23:03.329" v="1244" actId="1076"/>
          <ac:picMkLst>
            <pc:docMk/>
            <pc:sldMk cId="1816879714" sldId="258"/>
            <ac:picMk id="7" creationId="{ED5A8449-F1DC-12F6-3793-B79741A837CC}"/>
          </ac:picMkLst>
        </pc:picChg>
      </pc:sldChg>
      <pc:sldChg chg="addSp delSp modSp mod ord">
        <pc:chgData name="Levi Graham" userId="f23ca64e-3181-4820-9376-d2d3778ea3da" providerId="ADAL" clId="{A341F2C7-A12C-2F45-AB00-38C3503FE464}" dt="2022-10-03T02:19:10.993" v="1213" actId="14100"/>
        <pc:sldMkLst>
          <pc:docMk/>
          <pc:sldMk cId="1679743023" sldId="259"/>
        </pc:sldMkLst>
        <pc:spChg chg="mod">
          <ac:chgData name="Levi Graham" userId="f23ca64e-3181-4820-9376-d2d3778ea3da" providerId="ADAL" clId="{A341F2C7-A12C-2F45-AB00-38C3503FE464}" dt="2022-10-03T02:10:25.316" v="634" actId="20577"/>
          <ac:spMkLst>
            <pc:docMk/>
            <pc:sldMk cId="1679743023" sldId="259"/>
            <ac:spMk id="2" creationId="{5208C865-3ED9-87B2-B5B3-E58C385C8148}"/>
          </ac:spMkLst>
        </pc:spChg>
        <pc:spChg chg="mod">
          <ac:chgData name="Levi Graham" userId="f23ca64e-3181-4820-9376-d2d3778ea3da" providerId="ADAL" clId="{A341F2C7-A12C-2F45-AB00-38C3503FE464}" dt="2022-10-03T02:14:50.721" v="1167" actId="20577"/>
          <ac:spMkLst>
            <pc:docMk/>
            <pc:sldMk cId="1679743023" sldId="259"/>
            <ac:spMk id="3" creationId="{EFD79B91-D9D8-85FD-350A-22187405F61D}"/>
          </ac:spMkLst>
        </pc:spChg>
        <pc:spChg chg="add mod">
          <ac:chgData name="Levi Graham" userId="f23ca64e-3181-4820-9376-d2d3778ea3da" providerId="ADAL" clId="{A341F2C7-A12C-2F45-AB00-38C3503FE464}" dt="2022-10-03T02:18:45.748" v="1209" actId="14100"/>
          <ac:spMkLst>
            <pc:docMk/>
            <pc:sldMk cId="1679743023" sldId="259"/>
            <ac:spMk id="7" creationId="{2C70960C-DC9A-C885-8C8A-90C25A61328A}"/>
          </ac:spMkLst>
        </pc:spChg>
        <pc:spChg chg="add mod">
          <ac:chgData name="Levi Graham" userId="f23ca64e-3181-4820-9376-d2d3778ea3da" providerId="ADAL" clId="{A341F2C7-A12C-2F45-AB00-38C3503FE464}" dt="2022-10-03T02:19:10.993" v="1213" actId="14100"/>
          <ac:spMkLst>
            <pc:docMk/>
            <pc:sldMk cId="1679743023" sldId="259"/>
            <ac:spMk id="8" creationId="{CD5045C7-C496-0E89-0BF6-2FAEC71C47E2}"/>
          </ac:spMkLst>
        </pc:spChg>
        <pc:picChg chg="add mod">
          <ac:chgData name="Levi Graham" userId="f23ca64e-3181-4820-9376-d2d3778ea3da" providerId="ADAL" clId="{A341F2C7-A12C-2F45-AB00-38C3503FE464}" dt="2022-10-03T02:18:18.263" v="1204" actId="1076"/>
          <ac:picMkLst>
            <pc:docMk/>
            <pc:sldMk cId="1679743023" sldId="259"/>
            <ac:picMk id="4" creationId="{C60A81F1-C7A6-71C3-8EE9-661F1A00C62D}"/>
          </ac:picMkLst>
        </pc:picChg>
        <pc:picChg chg="add del mod">
          <ac:chgData name="Levi Graham" userId="f23ca64e-3181-4820-9376-d2d3778ea3da" providerId="ADAL" clId="{A341F2C7-A12C-2F45-AB00-38C3503FE464}" dt="2022-10-03T02:17:16.373" v="1191" actId="478"/>
          <ac:picMkLst>
            <pc:docMk/>
            <pc:sldMk cId="1679743023" sldId="259"/>
            <ac:picMk id="5" creationId="{5E8FC921-7332-5805-F743-820F6966D994}"/>
          </ac:picMkLst>
        </pc:picChg>
        <pc:picChg chg="add mod">
          <ac:chgData name="Levi Graham" userId="f23ca64e-3181-4820-9376-d2d3778ea3da" providerId="ADAL" clId="{A341F2C7-A12C-2F45-AB00-38C3503FE464}" dt="2022-10-03T02:17:25.804" v="1193" actId="1076"/>
          <ac:picMkLst>
            <pc:docMk/>
            <pc:sldMk cId="1679743023" sldId="259"/>
            <ac:picMk id="6" creationId="{14CBA807-8678-8C9B-7605-827D9EF604D6}"/>
          </ac:picMkLst>
        </pc:picChg>
      </pc:sldChg>
      <pc:sldChg chg="addSp delSp modSp mod">
        <pc:chgData name="Levi Graham" userId="f23ca64e-3181-4820-9376-d2d3778ea3da" providerId="ADAL" clId="{A341F2C7-A12C-2F45-AB00-38C3503FE464}" dt="2022-10-03T02:39:16.136" v="1700" actId="20577"/>
        <pc:sldMkLst>
          <pc:docMk/>
          <pc:sldMk cId="3460416590" sldId="260"/>
        </pc:sldMkLst>
        <pc:spChg chg="mod">
          <ac:chgData name="Levi Graham" userId="f23ca64e-3181-4820-9376-d2d3778ea3da" providerId="ADAL" clId="{A341F2C7-A12C-2F45-AB00-38C3503FE464}" dt="2022-10-03T02:08:31.022" v="532" actId="1076"/>
          <ac:spMkLst>
            <pc:docMk/>
            <pc:sldMk cId="3460416590" sldId="260"/>
            <ac:spMk id="2" creationId="{164D095C-D2F0-F97C-0D36-E0DFBAFD8422}"/>
          </ac:spMkLst>
        </pc:spChg>
        <pc:spChg chg="add del mod">
          <ac:chgData name="Levi Graham" userId="f23ca64e-3181-4820-9376-d2d3778ea3da" providerId="ADAL" clId="{A341F2C7-A12C-2F45-AB00-38C3503FE464}" dt="2022-10-03T02:39:16.136" v="1700" actId="20577"/>
          <ac:spMkLst>
            <pc:docMk/>
            <pc:sldMk cId="3460416590" sldId="260"/>
            <ac:spMk id="3" creationId="{38EEDD4F-F135-4652-D750-D89C82BD6464}"/>
          </ac:spMkLst>
        </pc:spChg>
      </pc:sldChg>
      <pc:sldChg chg="delSp modSp mod">
        <pc:chgData name="Levi Graham" userId="f23ca64e-3181-4820-9376-d2d3778ea3da" providerId="ADAL" clId="{A341F2C7-A12C-2F45-AB00-38C3503FE464}" dt="2022-10-03T02:08:13.675" v="529" actId="122"/>
        <pc:sldMkLst>
          <pc:docMk/>
          <pc:sldMk cId="2041164254" sldId="261"/>
        </pc:sldMkLst>
        <pc:spChg chg="mod">
          <ac:chgData name="Levi Graham" userId="f23ca64e-3181-4820-9376-d2d3778ea3da" providerId="ADAL" clId="{A341F2C7-A12C-2F45-AB00-38C3503FE464}" dt="2022-10-03T02:08:13.675" v="529" actId="122"/>
          <ac:spMkLst>
            <pc:docMk/>
            <pc:sldMk cId="2041164254" sldId="261"/>
            <ac:spMk id="2" creationId="{7D433262-FE20-B232-2CFD-334F992CF983}"/>
          </ac:spMkLst>
        </pc:spChg>
        <pc:spChg chg="del">
          <ac:chgData name="Levi Graham" userId="f23ca64e-3181-4820-9376-d2d3778ea3da" providerId="ADAL" clId="{A341F2C7-A12C-2F45-AB00-38C3503FE464}" dt="2022-10-03T02:07:58.594" v="527" actId="478"/>
          <ac:spMkLst>
            <pc:docMk/>
            <pc:sldMk cId="2041164254" sldId="261"/>
            <ac:spMk id="3" creationId="{7BA2CBDF-B423-98C9-1094-468CE8B311C7}"/>
          </ac:spMkLst>
        </pc:spChg>
      </pc:sldChg>
      <pc:sldChg chg="modSp add mod ord">
        <pc:chgData name="Levi Graham" userId="f23ca64e-3181-4820-9376-d2d3778ea3da" providerId="ADAL" clId="{A341F2C7-A12C-2F45-AB00-38C3503FE464}" dt="2022-10-03T02:56:27.184" v="1706" actId="20577"/>
        <pc:sldMkLst>
          <pc:docMk/>
          <pc:sldMk cId="3778293448" sldId="262"/>
        </pc:sldMkLst>
        <pc:spChg chg="mod">
          <ac:chgData name="Levi Graham" userId="f23ca64e-3181-4820-9376-d2d3778ea3da" providerId="ADAL" clId="{A341F2C7-A12C-2F45-AB00-38C3503FE464}" dt="2022-10-03T02:08:58.894" v="556" actId="20577"/>
          <ac:spMkLst>
            <pc:docMk/>
            <pc:sldMk cId="3778293448" sldId="262"/>
            <ac:spMk id="2" creationId="{164D095C-D2F0-F97C-0D36-E0DFBAFD8422}"/>
          </ac:spMkLst>
        </pc:spChg>
        <pc:spChg chg="mod">
          <ac:chgData name="Levi Graham" userId="f23ca64e-3181-4820-9376-d2d3778ea3da" providerId="ADAL" clId="{A341F2C7-A12C-2F45-AB00-38C3503FE464}" dt="2022-10-03T02:56:27.184" v="1706" actId="20577"/>
          <ac:spMkLst>
            <pc:docMk/>
            <pc:sldMk cId="3778293448" sldId="262"/>
            <ac:spMk id="3" creationId="{38EEDD4F-F135-4652-D750-D89C82BD6464}"/>
          </ac:spMkLst>
        </pc:spChg>
      </pc:sldChg>
      <pc:sldChg chg="modSp new del mod">
        <pc:chgData name="Levi Graham" userId="f23ca64e-3181-4820-9376-d2d3778ea3da" providerId="ADAL" clId="{A341F2C7-A12C-2F45-AB00-38C3503FE464}" dt="2022-10-03T02:09:28.231" v="592" actId="2696"/>
        <pc:sldMkLst>
          <pc:docMk/>
          <pc:sldMk cId="193113854" sldId="263"/>
        </pc:sldMkLst>
        <pc:spChg chg="mod">
          <ac:chgData name="Levi Graham" userId="f23ca64e-3181-4820-9376-d2d3778ea3da" providerId="ADAL" clId="{A341F2C7-A12C-2F45-AB00-38C3503FE464}" dt="2022-10-03T02:09:23.148" v="591" actId="20577"/>
          <ac:spMkLst>
            <pc:docMk/>
            <pc:sldMk cId="193113854" sldId="263"/>
            <ac:spMk id="2" creationId="{78548BF1-1903-8994-6AD4-E90EF68E85C1}"/>
          </ac:spMkLst>
        </pc:spChg>
      </pc:sldChg>
      <pc:sldChg chg="modSp mod ord">
        <pc:chgData name="Levi Graham" userId="f23ca64e-3181-4820-9376-d2d3778ea3da" providerId="ADAL" clId="{A341F2C7-A12C-2F45-AB00-38C3503FE464}" dt="2022-10-03T02:20:51.433" v="1229" actId="1076"/>
        <pc:sldMkLst>
          <pc:docMk/>
          <pc:sldMk cId="3524889881" sldId="263"/>
        </pc:sldMkLst>
        <pc:spChg chg="mod">
          <ac:chgData name="Levi Graham" userId="f23ca64e-3181-4820-9376-d2d3778ea3da" providerId="ADAL" clId="{A341F2C7-A12C-2F45-AB00-38C3503FE464}" dt="2022-10-03T02:19:59.435" v="1219" actId="120"/>
          <ac:spMkLst>
            <pc:docMk/>
            <pc:sldMk cId="3524889881" sldId="263"/>
            <ac:spMk id="2" creationId="{B9273E85-EBB6-1118-CD8A-2DEC1601C398}"/>
          </ac:spMkLst>
        </pc:spChg>
        <pc:spChg chg="mod">
          <ac:chgData name="Levi Graham" userId="f23ca64e-3181-4820-9376-d2d3778ea3da" providerId="ADAL" clId="{A341F2C7-A12C-2F45-AB00-38C3503FE464}" dt="2022-10-03T02:20:04.828" v="1221" actId="120"/>
          <ac:spMkLst>
            <pc:docMk/>
            <pc:sldMk cId="3524889881" sldId="263"/>
            <ac:spMk id="3" creationId="{C24F5CA1-7FC7-1A1F-CDD9-85AA55A9F9C2}"/>
          </ac:spMkLst>
        </pc:spChg>
        <pc:picChg chg="mod modCrop">
          <ac:chgData name="Levi Graham" userId="f23ca64e-3181-4820-9376-d2d3778ea3da" providerId="ADAL" clId="{A341F2C7-A12C-2F45-AB00-38C3503FE464}" dt="2022-10-03T02:20:51.433" v="1229" actId="1076"/>
          <ac:picMkLst>
            <pc:docMk/>
            <pc:sldMk cId="3524889881" sldId="263"/>
            <ac:picMk id="4" creationId="{48148121-358D-887C-0EB7-CA0823E93B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1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40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7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1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4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1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90EA-6BA8-094D-AB82-EF4A52651864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6820-C94B-EF44-A43D-EE80A59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C7F9282-E77F-ED6A-C2C5-FB3DA36B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/>
          <a:lstStyle/>
          <a:p>
            <a:r>
              <a:rPr lang="en-US" dirty="0"/>
              <a:t>Midterm Presentation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F3243B-52D3-EA3F-26F8-C4B534D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/>
          <a:p>
            <a:r>
              <a:rPr lang="en-US" dirty="0"/>
              <a:t>Levi Graham</a:t>
            </a:r>
          </a:p>
          <a:p>
            <a:r>
              <a:rPr lang="en-US" dirty="0"/>
              <a:t>Riley Nichols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73C063B-4295-E458-EC80-446C9BA5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4143631"/>
            <a:ext cx="6446767" cy="238184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4627D3C-CA5E-CB07-374D-933E81DB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934" y="361312"/>
            <a:ext cx="2281881" cy="2281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99350-E65A-B160-5A68-25C90011D3F7}"/>
              </a:ext>
            </a:extLst>
          </p:cNvPr>
          <p:cNvSpPr txBox="1"/>
          <p:nvPr/>
        </p:nvSpPr>
        <p:spPr>
          <a:xfrm>
            <a:off x="1298448" y="3348680"/>
            <a:ext cx="763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HAPTIC GLOVE DEVELOPMENT PROJECT</a:t>
            </a:r>
          </a:p>
        </p:txBody>
      </p:sp>
    </p:spTree>
    <p:extLst>
      <p:ext uri="{BB962C8B-B14F-4D97-AF65-F5344CB8AC3E}">
        <p14:creationId xmlns:p14="http://schemas.microsoft.com/office/powerpoint/2010/main" val="20368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645BBE-9B19-5442-8806-D7864BAA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8BABD-BE38-3A38-4A40-1C45E839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7842371" cy="4351338"/>
          </a:xfrm>
        </p:spPr>
        <p:txBody>
          <a:bodyPr/>
          <a:lstStyle/>
          <a:p>
            <a:r>
              <a:rPr lang="en-US" dirty="0"/>
              <a:t>Research and Develop a haptic glove for use as an input device for a computer.</a:t>
            </a:r>
          </a:p>
          <a:p>
            <a:r>
              <a:rPr lang="en-US" dirty="0"/>
              <a:t>The glove will read the user’s hand movements and translate them to meaningful input for the computer.</a:t>
            </a:r>
          </a:p>
          <a:p>
            <a:r>
              <a:rPr lang="en-US" dirty="0"/>
              <a:t>Develop the glove so that it will be able to be used in a sandbox simulation built with a game engine.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0FF95-EBA5-71ED-BA15-49AD8D91D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7" r="21247"/>
          <a:stretch/>
        </p:blipFill>
        <p:spPr>
          <a:xfrm>
            <a:off x="8507895" y="1825625"/>
            <a:ext cx="321719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BB76-39C0-15FB-1861-81466C69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AB9EFDC-2350-E305-7E97-F8E5ACCA0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487" y="2433943"/>
            <a:ext cx="10969025" cy="421634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0CA1878-EECD-5C1A-A59F-E82150A0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45536" y="-237204"/>
            <a:ext cx="446701" cy="4114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D5A8449-F1DC-12F6-3793-B79741A83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6" r="3166" b="11575"/>
          <a:stretch/>
        </p:blipFill>
        <p:spPr>
          <a:xfrm>
            <a:off x="7195930" y="477369"/>
            <a:ext cx="3836505" cy="1629012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B6D6148-B53A-83AD-9EB7-1D4C024846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55" t="9783" r="18237" b="13043"/>
          <a:stretch/>
        </p:blipFill>
        <p:spPr>
          <a:xfrm>
            <a:off x="5273619" y="341892"/>
            <a:ext cx="1374979" cy="18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0960C-DC9A-C885-8C8A-90C25A61328A}"/>
              </a:ext>
            </a:extLst>
          </p:cNvPr>
          <p:cNvSpPr/>
          <p:nvPr/>
        </p:nvSpPr>
        <p:spPr>
          <a:xfrm>
            <a:off x="8539382" y="3061253"/>
            <a:ext cx="2829869" cy="2664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045C7-C496-0E89-0BF6-2FAEC71C47E2}"/>
              </a:ext>
            </a:extLst>
          </p:cNvPr>
          <p:cNvSpPr/>
          <p:nvPr/>
        </p:nvSpPr>
        <p:spPr>
          <a:xfrm>
            <a:off x="8428384" y="795131"/>
            <a:ext cx="3021494" cy="20368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8C865-3ED9-87B2-B5B3-E58C385C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9B91-D9D8-85FD-350A-22187405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7186389" cy="4351338"/>
          </a:xfrm>
        </p:spPr>
        <p:txBody>
          <a:bodyPr/>
          <a:lstStyle/>
          <a:p>
            <a:r>
              <a:rPr lang="en-US" dirty="0"/>
              <a:t>Working with Arduino</a:t>
            </a:r>
          </a:p>
          <a:p>
            <a:r>
              <a:rPr lang="en-US" dirty="0"/>
              <a:t>Could have used Arduino IDE, but wanted source control</a:t>
            </a:r>
          </a:p>
          <a:p>
            <a:r>
              <a:rPr lang="en-US" dirty="0"/>
              <a:t>Could have coded in Python, but running Python on the microcontroller has downsides</a:t>
            </a:r>
          </a:p>
          <a:p>
            <a:r>
              <a:rPr lang="en-US" dirty="0"/>
              <a:t>Decided to go with the Arduino extension for VSCode and coding in 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A81F1-C7A6-71C3-8EE9-661F1A00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62" y="877469"/>
            <a:ext cx="2786771" cy="189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BA807-8678-8C9B-7605-827D9EF6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574" y="3137953"/>
            <a:ext cx="2587487" cy="2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3E85-EBB6-1118-CD8A-2DEC1601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5CA1-7FC7-1A1F-CDD9-85AA55A9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Game engine – Unity</a:t>
            </a:r>
          </a:p>
          <a:p>
            <a:endParaRPr lang="en-US" dirty="0"/>
          </a:p>
          <a:p>
            <a:r>
              <a:rPr lang="en-US" dirty="0"/>
              <a:t>Choices : Unity, </a:t>
            </a:r>
            <a:r>
              <a:rPr lang="en-US" dirty="0" err="1"/>
              <a:t>SteamVR</a:t>
            </a:r>
            <a:r>
              <a:rPr lang="en-US" dirty="0"/>
              <a:t>, Unreal (Thanks Professor </a:t>
            </a:r>
            <a:r>
              <a:rPr lang="en-US" dirty="0" err="1"/>
              <a:t>Branton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Reason for choosing Unity easy beginner usability and easy connection to outside communication, i.e., handmade input devices such as the glove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8148121-358D-887C-0EB7-CA0823E93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64"/>
          <a:stretch/>
        </p:blipFill>
        <p:spPr>
          <a:xfrm>
            <a:off x="8915400" y="365125"/>
            <a:ext cx="1945287" cy="19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8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095C-D2F0-F97C-0D36-E0DFBAFD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for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DD4F-F135-4652-D750-D89C82BD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and build base circuits with individual parts</a:t>
            </a:r>
          </a:p>
          <a:p>
            <a:endParaRPr lang="en-US" dirty="0"/>
          </a:p>
          <a:p>
            <a:r>
              <a:rPr lang="en-US" dirty="0"/>
              <a:t>Build a test circuit with all sensors working together</a:t>
            </a:r>
          </a:p>
          <a:p>
            <a:endParaRPr lang="en-US" dirty="0"/>
          </a:p>
          <a:p>
            <a:r>
              <a:rPr lang="en-US" dirty="0"/>
              <a:t>Communicate via wired communications between circuit and Computer</a:t>
            </a:r>
          </a:p>
          <a:p>
            <a:endParaRPr lang="en-US" dirty="0"/>
          </a:p>
          <a:p>
            <a:r>
              <a:rPr lang="en-US" dirty="0"/>
              <a:t>Stretch Goal: Communicate over Bluetooth with same results</a:t>
            </a:r>
          </a:p>
        </p:txBody>
      </p:sp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BD8474C-4846-95BD-6558-26D12E3E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494" y="404952"/>
            <a:ext cx="2743200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9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095C-D2F0-F97C-0D36-E0DFBAFD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DD4F-F135-4652-D750-D89C82BD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 a simulated Sandbox with Unity with hand-based activities for interaction</a:t>
            </a:r>
          </a:p>
          <a:p>
            <a:endParaRPr lang="en-US"/>
          </a:p>
          <a:p>
            <a:r>
              <a:rPr lang="en-US"/>
              <a:t>Build Prototype Glove with temporary circuits</a:t>
            </a:r>
          </a:p>
          <a:p>
            <a:endParaRPr lang="en-US"/>
          </a:p>
          <a:p>
            <a:r>
              <a:rPr lang="en-US"/>
              <a:t>Hook Prototype Glove to Sandbox to test mobility and fine-tune</a:t>
            </a:r>
          </a:p>
          <a:p>
            <a:endParaRPr lang="en-US"/>
          </a:p>
          <a:p>
            <a:r>
              <a:rPr lang="en-US"/>
              <a:t>Build final protype of glove with soldered connections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3262-FE20-B232-2CFD-334F992C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2766218"/>
            <a:ext cx="10771632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164254"/>
      </p:ext>
    </p:extLst>
  </p:cSld>
  <p:clrMapOvr>
    <a:masterClrMapping/>
  </p:clrMapOvr>
</p:sld>
</file>

<file path=ppt/theme/theme1.xml><?xml version="1.0" encoding="utf-8"?>
<a:theme xmlns:a="http://schemas.openxmlformats.org/drawingml/2006/main" name="Galaxy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" id="{9BF71874-CA91-7849-85CB-72C22A14D41E}" vid="{F6690579-ADE4-4B44-9883-1A65A5358D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Galaxy</Template>
  <TotalTime>887</TotalTime>
  <Words>235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Univers</vt:lpstr>
      <vt:lpstr>Galaxy</vt:lpstr>
      <vt:lpstr>Midterm Presentation</vt:lpstr>
      <vt:lpstr>Project overview</vt:lpstr>
      <vt:lpstr>Sprint 1</vt:lpstr>
      <vt:lpstr>SPRINT 2</vt:lpstr>
      <vt:lpstr>Sprint 2 continued</vt:lpstr>
      <vt:lpstr>Plans for Sprint 3</vt:lpstr>
      <vt:lpstr>What's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Levi Graham</dc:creator>
  <cp:lastModifiedBy>Levi Graham</cp:lastModifiedBy>
  <cp:revision>1</cp:revision>
  <dcterms:created xsi:type="dcterms:W3CDTF">2022-10-02T23:23:22Z</dcterms:created>
  <dcterms:modified xsi:type="dcterms:W3CDTF">2022-10-03T14:10:29Z</dcterms:modified>
</cp:coreProperties>
</file>