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95A3D9-E2A5-063E-9C6F-B3AA42F7678F}" v="16" dt="2022-10-17T13:44:48.259"/>
    <p1510:client id="{12CC1396-5873-2951-C507-B4140163B980}" v="304" dt="2022-10-17T01:44:38.784"/>
    <p1510:client id="{B2CFD0F8-0EDE-2F46-BC10-7DA2428707DE}" v="364" dt="2022-10-17T13:44:48.659"/>
    <p1510:client id="{D864041E-C46D-4ADF-AC30-ECA8076080EA}" v="25" dt="2022-10-17T01:09:23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0C017F-48B6-4835-908B-2DA3E6D005E9}" type="doc">
      <dgm:prSet loTypeId="urn:microsoft.com/office/officeart/2016/7/layout/BasicLinearProcessNumbered" loCatId="process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F8A593F-86DA-480B-8DAD-8C104E31CC71}">
      <dgm:prSet/>
      <dgm:spPr/>
      <dgm:t>
        <a:bodyPr/>
        <a:lstStyle/>
        <a:p>
          <a:r>
            <a:rPr lang="en-US" baseline="0"/>
            <a:t>Finish Sprint 3 Goals </a:t>
          </a:r>
          <a:endParaRPr lang="en-US"/>
        </a:p>
      </dgm:t>
    </dgm:pt>
    <dgm:pt modelId="{C4863A55-8C27-4C1B-B43B-7586E7707CDB}" type="parTrans" cxnId="{149323D3-6D11-4B34-A3D6-3714DD45793C}">
      <dgm:prSet/>
      <dgm:spPr/>
      <dgm:t>
        <a:bodyPr/>
        <a:lstStyle/>
        <a:p>
          <a:endParaRPr lang="en-US"/>
        </a:p>
      </dgm:t>
    </dgm:pt>
    <dgm:pt modelId="{373C7DDF-822A-4C3A-86E6-284AFE37ECC0}" type="sibTrans" cxnId="{149323D3-6D11-4B34-A3D6-3714DD45793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CD8F02E-36DA-4854-B29F-4BCA8447C884}">
      <dgm:prSet/>
      <dgm:spPr/>
      <dgm:t>
        <a:bodyPr/>
        <a:lstStyle/>
        <a:p>
          <a:pPr rtl="0"/>
          <a:r>
            <a:rPr lang="en-US"/>
            <a:t>Complete Test Circuit Communication Over Bluetooth</a:t>
          </a:r>
        </a:p>
      </dgm:t>
    </dgm:pt>
    <dgm:pt modelId="{2444F314-6048-4CE0-A9CA-67AC8C6F254E}" type="parTrans" cxnId="{FF08A366-DF40-4C31-8430-CD427971A4D2}">
      <dgm:prSet/>
      <dgm:spPr/>
      <dgm:t>
        <a:bodyPr/>
        <a:lstStyle/>
        <a:p>
          <a:endParaRPr lang="en-US"/>
        </a:p>
      </dgm:t>
    </dgm:pt>
    <dgm:pt modelId="{41400427-C062-40CE-B520-DDC92B5CDA94}" type="sibTrans" cxnId="{FF08A366-DF40-4C31-8430-CD427971A4D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BE9548C-CB10-433D-B582-4D5F1CD2E166}">
      <dgm:prSet/>
      <dgm:spPr/>
      <dgm:t>
        <a:bodyPr/>
        <a:lstStyle/>
        <a:p>
          <a:r>
            <a:rPr lang="en-US" baseline="0"/>
            <a:t>Get started with writing in Unity</a:t>
          </a:r>
          <a:endParaRPr lang="en-US"/>
        </a:p>
      </dgm:t>
    </dgm:pt>
    <dgm:pt modelId="{B5274CD7-6BAA-42C4-A7CF-85E1AA7ED7EB}" type="parTrans" cxnId="{2FFCCD31-8AEB-4801-8493-CDEC92BF38EE}">
      <dgm:prSet/>
      <dgm:spPr/>
      <dgm:t>
        <a:bodyPr/>
        <a:lstStyle/>
        <a:p>
          <a:endParaRPr lang="en-US"/>
        </a:p>
      </dgm:t>
    </dgm:pt>
    <dgm:pt modelId="{B06D5E72-2FAB-4B87-BCB0-7E757AD4F335}" type="sibTrans" cxnId="{2FFCCD31-8AEB-4801-8493-CDEC92BF38E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703E801-1FF3-4272-9AE5-4C99B8A6A69A}" type="pres">
      <dgm:prSet presAssocID="{9F0C017F-48B6-4835-908B-2DA3E6D005E9}" presName="Name0" presStyleCnt="0">
        <dgm:presLayoutVars>
          <dgm:animLvl val="lvl"/>
          <dgm:resizeHandles val="exact"/>
        </dgm:presLayoutVars>
      </dgm:prSet>
      <dgm:spPr/>
    </dgm:pt>
    <dgm:pt modelId="{52D0DCAC-B005-4262-A85C-DCFEE9880273}" type="pres">
      <dgm:prSet presAssocID="{1F8A593F-86DA-480B-8DAD-8C104E31CC71}" presName="compositeNode" presStyleCnt="0">
        <dgm:presLayoutVars>
          <dgm:bulletEnabled val="1"/>
        </dgm:presLayoutVars>
      </dgm:prSet>
      <dgm:spPr/>
    </dgm:pt>
    <dgm:pt modelId="{9DF3925C-4FDF-4B17-8DE3-FC5320830EF9}" type="pres">
      <dgm:prSet presAssocID="{1F8A593F-86DA-480B-8DAD-8C104E31CC71}" presName="bgRect" presStyleLbl="bgAccFollowNode1" presStyleIdx="0" presStyleCnt="3"/>
      <dgm:spPr/>
    </dgm:pt>
    <dgm:pt modelId="{CC849E7E-DBE1-44F9-BA83-07C661FF8D7B}" type="pres">
      <dgm:prSet presAssocID="{373C7DDF-822A-4C3A-86E6-284AFE37ECC0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FD6F3FEC-5421-4EC9-B4BA-B5311BA83BD3}" type="pres">
      <dgm:prSet presAssocID="{1F8A593F-86DA-480B-8DAD-8C104E31CC71}" presName="bottomLine" presStyleLbl="alignNode1" presStyleIdx="1" presStyleCnt="6">
        <dgm:presLayoutVars/>
      </dgm:prSet>
      <dgm:spPr/>
    </dgm:pt>
    <dgm:pt modelId="{80A00D92-44FB-4514-BDDD-A241ED6DBB8F}" type="pres">
      <dgm:prSet presAssocID="{1F8A593F-86DA-480B-8DAD-8C104E31CC71}" presName="nodeText" presStyleLbl="bgAccFollowNode1" presStyleIdx="0" presStyleCnt="3">
        <dgm:presLayoutVars>
          <dgm:bulletEnabled val="1"/>
        </dgm:presLayoutVars>
      </dgm:prSet>
      <dgm:spPr/>
    </dgm:pt>
    <dgm:pt modelId="{E8C86F68-318C-46D6-9F7C-892B131B316F}" type="pres">
      <dgm:prSet presAssocID="{373C7DDF-822A-4C3A-86E6-284AFE37ECC0}" presName="sibTrans" presStyleCnt="0"/>
      <dgm:spPr/>
    </dgm:pt>
    <dgm:pt modelId="{D232BD1A-BD35-4D75-9352-50A67C674543}" type="pres">
      <dgm:prSet presAssocID="{DCD8F02E-36DA-4854-B29F-4BCA8447C884}" presName="compositeNode" presStyleCnt="0">
        <dgm:presLayoutVars>
          <dgm:bulletEnabled val="1"/>
        </dgm:presLayoutVars>
      </dgm:prSet>
      <dgm:spPr/>
    </dgm:pt>
    <dgm:pt modelId="{CB078913-7D57-4FCA-B6D7-91152A396F2D}" type="pres">
      <dgm:prSet presAssocID="{DCD8F02E-36DA-4854-B29F-4BCA8447C884}" presName="bgRect" presStyleLbl="bgAccFollowNode1" presStyleIdx="1" presStyleCnt="3"/>
      <dgm:spPr/>
    </dgm:pt>
    <dgm:pt modelId="{92F6F7C1-652F-49CD-B7FF-F8CAC4629CFF}" type="pres">
      <dgm:prSet presAssocID="{41400427-C062-40CE-B520-DDC92B5CDA94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8A69EF32-86E7-4802-9A0E-9B2FB03723B6}" type="pres">
      <dgm:prSet presAssocID="{DCD8F02E-36DA-4854-B29F-4BCA8447C884}" presName="bottomLine" presStyleLbl="alignNode1" presStyleIdx="3" presStyleCnt="6">
        <dgm:presLayoutVars/>
      </dgm:prSet>
      <dgm:spPr/>
    </dgm:pt>
    <dgm:pt modelId="{2B8B340C-D4E1-4F07-8048-AC3802F83909}" type="pres">
      <dgm:prSet presAssocID="{DCD8F02E-36DA-4854-B29F-4BCA8447C884}" presName="nodeText" presStyleLbl="bgAccFollowNode1" presStyleIdx="1" presStyleCnt="3">
        <dgm:presLayoutVars>
          <dgm:bulletEnabled val="1"/>
        </dgm:presLayoutVars>
      </dgm:prSet>
      <dgm:spPr/>
    </dgm:pt>
    <dgm:pt modelId="{52A74040-4B6F-4FA8-A41B-6E9F49B77C27}" type="pres">
      <dgm:prSet presAssocID="{41400427-C062-40CE-B520-DDC92B5CDA94}" presName="sibTrans" presStyleCnt="0"/>
      <dgm:spPr/>
    </dgm:pt>
    <dgm:pt modelId="{8798E719-A9C0-4DAD-B4C3-F5C93403F9A2}" type="pres">
      <dgm:prSet presAssocID="{2BE9548C-CB10-433D-B582-4D5F1CD2E166}" presName="compositeNode" presStyleCnt="0">
        <dgm:presLayoutVars>
          <dgm:bulletEnabled val="1"/>
        </dgm:presLayoutVars>
      </dgm:prSet>
      <dgm:spPr/>
    </dgm:pt>
    <dgm:pt modelId="{EB7B99DC-F45F-4E00-A334-5F5BAE048BD0}" type="pres">
      <dgm:prSet presAssocID="{2BE9548C-CB10-433D-B582-4D5F1CD2E166}" presName="bgRect" presStyleLbl="bgAccFollowNode1" presStyleIdx="2" presStyleCnt="3"/>
      <dgm:spPr/>
    </dgm:pt>
    <dgm:pt modelId="{EBA06A08-8C14-48E4-A457-F33BFBA8AD8A}" type="pres">
      <dgm:prSet presAssocID="{B06D5E72-2FAB-4B87-BCB0-7E757AD4F335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71B616AC-FDC7-4DAF-92CA-0CEE84342946}" type="pres">
      <dgm:prSet presAssocID="{2BE9548C-CB10-433D-B582-4D5F1CD2E166}" presName="bottomLine" presStyleLbl="alignNode1" presStyleIdx="5" presStyleCnt="6">
        <dgm:presLayoutVars/>
      </dgm:prSet>
      <dgm:spPr/>
    </dgm:pt>
    <dgm:pt modelId="{834C22C0-A57E-4E49-ADEC-D249E455992E}" type="pres">
      <dgm:prSet presAssocID="{2BE9548C-CB10-433D-B582-4D5F1CD2E166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81DAB02A-D6BC-4A17-97D9-68329F6A121C}" type="presOf" srcId="{B06D5E72-2FAB-4B87-BCB0-7E757AD4F335}" destId="{EBA06A08-8C14-48E4-A457-F33BFBA8AD8A}" srcOrd="0" destOrd="0" presId="urn:microsoft.com/office/officeart/2016/7/layout/BasicLinearProcessNumbered"/>
    <dgm:cxn modelId="{A5C69D2F-F29A-4DE5-96D4-7A832CF2164F}" type="presOf" srcId="{9F0C017F-48B6-4835-908B-2DA3E6D005E9}" destId="{F703E801-1FF3-4272-9AE5-4C99B8A6A69A}" srcOrd="0" destOrd="0" presId="urn:microsoft.com/office/officeart/2016/7/layout/BasicLinearProcessNumbered"/>
    <dgm:cxn modelId="{2FFCCD31-8AEB-4801-8493-CDEC92BF38EE}" srcId="{9F0C017F-48B6-4835-908B-2DA3E6D005E9}" destId="{2BE9548C-CB10-433D-B582-4D5F1CD2E166}" srcOrd="2" destOrd="0" parTransId="{B5274CD7-6BAA-42C4-A7CF-85E1AA7ED7EB}" sibTransId="{B06D5E72-2FAB-4B87-BCB0-7E757AD4F335}"/>
    <dgm:cxn modelId="{6C8C6B37-2C32-468C-B16C-530A3FD179D7}" type="presOf" srcId="{2BE9548C-CB10-433D-B582-4D5F1CD2E166}" destId="{834C22C0-A57E-4E49-ADEC-D249E455992E}" srcOrd="1" destOrd="0" presId="urn:microsoft.com/office/officeart/2016/7/layout/BasicLinearProcessNumbered"/>
    <dgm:cxn modelId="{4CF5D564-A608-4E06-B3D4-10E0D743C3E2}" type="presOf" srcId="{DCD8F02E-36DA-4854-B29F-4BCA8447C884}" destId="{CB078913-7D57-4FCA-B6D7-91152A396F2D}" srcOrd="0" destOrd="0" presId="urn:microsoft.com/office/officeart/2016/7/layout/BasicLinearProcessNumbered"/>
    <dgm:cxn modelId="{659F9B46-3645-403A-BD3B-3E898638978B}" type="presOf" srcId="{2BE9548C-CB10-433D-B582-4D5F1CD2E166}" destId="{EB7B99DC-F45F-4E00-A334-5F5BAE048BD0}" srcOrd="0" destOrd="0" presId="urn:microsoft.com/office/officeart/2016/7/layout/BasicLinearProcessNumbered"/>
    <dgm:cxn modelId="{FF08A366-DF40-4C31-8430-CD427971A4D2}" srcId="{9F0C017F-48B6-4835-908B-2DA3E6D005E9}" destId="{DCD8F02E-36DA-4854-B29F-4BCA8447C884}" srcOrd="1" destOrd="0" parTransId="{2444F314-6048-4CE0-A9CA-67AC8C6F254E}" sibTransId="{41400427-C062-40CE-B520-DDC92B5CDA94}"/>
    <dgm:cxn modelId="{1624CF6F-E96C-4B76-9CC7-2F68CD598533}" type="presOf" srcId="{41400427-C062-40CE-B520-DDC92B5CDA94}" destId="{92F6F7C1-652F-49CD-B7FF-F8CAC4629CFF}" srcOrd="0" destOrd="0" presId="urn:microsoft.com/office/officeart/2016/7/layout/BasicLinearProcessNumbered"/>
    <dgm:cxn modelId="{ADDAF64F-01D5-4F8B-8D2D-DBA6F7B4E6A3}" type="presOf" srcId="{1F8A593F-86DA-480B-8DAD-8C104E31CC71}" destId="{9DF3925C-4FDF-4B17-8DE3-FC5320830EF9}" srcOrd="0" destOrd="0" presId="urn:microsoft.com/office/officeart/2016/7/layout/BasicLinearProcessNumbered"/>
    <dgm:cxn modelId="{63DAB670-D2CA-4375-9003-E521C8148DA8}" type="presOf" srcId="{1F8A593F-86DA-480B-8DAD-8C104E31CC71}" destId="{80A00D92-44FB-4514-BDDD-A241ED6DBB8F}" srcOrd="1" destOrd="0" presId="urn:microsoft.com/office/officeart/2016/7/layout/BasicLinearProcessNumbered"/>
    <dgm:cxn modelId="{149323D3-6D11-4B34-A3D6-3714DD45793C}" srcId="{9F0C017F-48B6-4835-908B-2DA3E6D005E9}" destId="{1F8A593F-86DA-480B-8DAD-8C104E31CC71}" srcOrd="0" destOrd="0" parTransId="{C4863A55-8C27-4C1B-B43B-7586E7707CDB}" sibTransId="{373C7DDF-822A-4C3A-86E6-284AFE37ECC0}"/>
    <dgm:cxn modelId="{DF7542E9-509C-46BC-A552-F22597D474DC}" type="presOf" srcId="{373C7DDF-822A-4C3A-86E6-284AFE37ECC0}" destId="{CC849E7E-DBE1-44F9-BA83-07C661FF8D7B}" srcOrd="0" destOrd="0" presId="urn:microsoft.com/office/officeart/2016/7/layout/BasicLinearProcessNumbered"/>
    <dgm:cxn modelId="{5C1F80F5-73FE-4248-98A5-DB8279DE3658}" type="presOf" srcId="{DCD8F02E-36DA-4854-B29F-4BCA8447C884}" destId="{2B8B340C-D4E1-4F07-8048-AC3802F83909}" srcOrd="1" destOrd="0" presId="urn:microsoft.com/office/officeart/2016/7/layout/BasicLinearProcessNumbered"/>
    <dgm:cxn modelId="{EE3D8AE1-8300-471F-8D79-597398DFD279}" type="presParOf" srcId="{F703E801-1FF3-4272-9AE5-4C99B8A6A69A}" destId="{52D0DCAC-B005-4262-A85C-DCFEE9880273}" srcOrd="0" destOrd="0" presId="urn:microsoft.com/office/officeart/2016/7/layout/BasicLinearProcessNumbered"/>
    <dgm:cxn modelId="{6ECACD79-DF34-460B-9A8F-D55FEBE15CC6}" type="presParOf" srcId="{52D0DCAC-B005-4262-A85C-DCFEE9880273}" destId="{9DF3925C-4FDF-4B17-8DE3-FC5320830EF9}" srcOrd="0" destOrd="0" presId="urn:microsoft.com/office/officeart/2016/7/layout/BasicLinearProcessNumbered"/>
    <dgm:cxn modelId="{C1CB493C-40F9-4BC6-9F6F-4BCD9D45B6AA}" type="presParOf" srcId="{52D0DCAC-B005-4262-A85C-DCFEE9880273}" destId="{CC849E7E-DBE1-44F9-BA83-07C661FF8D7B}" srcOrd="1" destOrd="0" presId="urn:microsoft.com/office/officeart/2016/7/layout/BasicLinearProcessNumbered"/>
    <dgm:cxn modelId="{FDEECCF4-4B39-4E01-AAEA-C4622C30ED27}" type="presParOf" srcId="{52D0DCAC-B005-4262-A85C-DCFEE9880273}" destId="{FD6F3FEC-5421-4EC9-B4BA-B5311BA83BD3}" srcOrd="2" destOrd="0" presId="urn:microsoft.com/office/officeart/2016/7/layout/BasicLinearProcessNumbered"/>
    <dgm:cxn modelId="{13A0C82A-EA26-49E4-B46C-6D5EF1C1BF78}" type="presParOf" srcId="{52D0DCAC-B005-4262-A85C-DCFEE9880273}" destId="{80A00D92-44FB-4514-BDDD-A241ED6DBB8F}" srcOrd="3" destOrd="0" presId="urn:microsoft.com/office/officeart/2016/7/layout/BasicLinearProcessNumbered"/>
    <dgm:cxn modelId="{C2C7BB73-E8D6-43AA-AF05-B7E04962A72C}" type="presParOf" srcId="{F703E801-1FF3-4272-9AE5-4C99B8A6A69A}" destId="{E8C86F68-318C-46D6-9F7C-892B131B316F}" srcOrd="1" destOrd="0" presId="urn:microsoft.com/office/officeart/2016/7/layout/BasicLinearProcessNumbered"/>
    <dgm:cxn modelId="{46D04692-A94E-4F94-9D62-45E43799F414}" type="presParOf" srcId="{F703E801-1FF3-4272-9AE5-4C99B8A6A69A}" destId="{D232BD1A-BD35-4D75-9352-50A67C674543}" srcOrd="2" destOrd="0" presId="urn:microsoft.com/office/officeart/2016/7/layout/BasicLinearProcessNumbered"/>
    <dgm:cxn modelId="{6839B786-C701-45FE-944F-EE9979036ECA}" type="presParOf" srcId="{D232BD1A-BD35-4D75-9352-50A67C674543}" destId="{CB078913-7D57-4FCA-B6D7-91152A396F2D}" srcOrd="0" destOrd="0" presId="urn:microsoft.com/office/officeart/2016/7/layout/BasicLinearProcessNumbered"/>
    <dgm:cxn modelId="{7296CC75-E28D-46DB-8213-07C1CC50481A}" type="presParOf" srcId="{D232BD1A-BD35-4D75-9352-50A67C674543}" destId="{92F6F7C1-652F-49CD-B7FF-F8CAC4629CFF}" srcOrd="1" destOrd="0" presId="urn:microsoft.com/office/officeart/2016/7/layout/BasicLinearProcessNumbered"/>
    <dgm:cxn modelId="{39DF8E86-674D-4DC9-A4BC-D1165F4ED223}" type="presParOf" srcId="{D232BD1A-BD35-4D75-9352-50A67C674543}" destId="{8A69EF32-86E7-4802-9A0E-9B2FB03723B6}" srcOrd="2" destOrd="0" presId="urn:microsoft.com/office/officeart/2016/7/layout/BasicLinearProcessNumbered"/>
    <dgm:cxn modelId="{8EC7BAD7-5FDB-4376-8C0A-B796AE309B35}" type="presParOf" srcId="{D232BD1A-BD35-4D75-9352-50A67C674543}" destId="{2B8B340C-D4E1-4F07-8048-AC3802F83909}" srcOrd="3" destOrd="0" presId="urn:microsoft.com/office/officeart/2016/7/layout/BasicLinearProcessNumbered"/>
    <dgm:cxn modelId="{7994D4E8-13EF-4BA1-AF8A-BB0C9055C494}" type="presParOf" srcId="{F703E801-1FF3-4272-9AE5-4C99B8A6A69A}" destId="{52A74040-4B6F-4FA8-A41B-6E9F49B77C27}" srcOrd="3" destOrd="0" presId="urn:microsoft.com/office/officeart/2016/7/layout/BasicLinearProcessNumbered"/>
    <dgm:cxn modelId="{8B4A2618-E73E-4C26-852D-FE7C2C0DA8F8}" type="presParOf" srcId="{F703E801-1FF3-4272-9AE5-4C99B8A6A69A}" destId="{8798E719-A9C0-4DAD-B4C3-F5C93403F9A2}" srcOrd="4" destOrd="0" presId="urn:microsoft.com/office/officeart/2016/7/layout/BasicLinearProcessNumbered"/>
    <dgm:cxn modelId="{6F80594E-7B92-4395-AEB4-C0AC84D0C625}" type="presParOf" srcId="{8798E719-A9C0-4DAD-B4C3-F5C93403F9A2}" destId="{EB7B99DC-F45F-4E00-A334-5F5BAE048BD0}" srcOrd="0" destOrd="0" presId="urn:microsoft.com/office/officeart/2016/7/layout/BasicLinearProcessNumbered"/>
    <dgm:cxn modelId="{D821F32C-D7AA-4D0F-97E5-F8FC99A39D19}" type="presParOf" srcId="{8798E719-A9C0-4DAD-B4C3-F5C93403F9A2}" destId="{EBA06A08-8C14-48E4-A457-F33BFBA8AD8A}" srcOrd="1" destOrd="0" presId="urn:microsoft.com/office/officeart/2016/7/layout/BasicLinearProcessNumbered"/>
    <dgm:cxn modelId="{38550D1A-065F-4A76-9059-49D72E371994}" type="presParOf" srcId="{8798E719-A9C0-4DAD-B4C3-F5C93403F9A2}" destId="{71B616AC-FDC7-4DAF-92CA-0CEE84342946}" srcOrd="2" destOrd="0" presId="urn:microsoft.com/office/officeart/2016/7/layout/BasicLinearProcessNumbered"/>
    <dgm:cxn modelId="{BD372492-8F43-47EB-B0AB-B2FC444E2FBA}" type="presParOf" srcId="{8798E719-A9C0-4DAD-B4C3-F5C93403F9A2}" destId="{834C22C0-A57E-4E49-ADEC-D249E455992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3925C-4FDF-4B17-8DE3-FC5320830EF9}">
      <dsp:nvSpPr>
        <dsp:cNvPr id="0" name=""/>
        <dsp:cNvSpPr/>
      </dsp:nvSpPr>
      <dsp:spPr>
        <a:xfrm>
          <a:off x="0" y="1063066"/>
          <a:ext cx="2745542" cy="384375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4053" tIns="330200" rIns="21405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Finish Sprint 3 Goals </a:t>
          </a:r>
          <a:endParaRPr lang="en-US" sz="2400" kern="1200"/>
        </a:p>
      </dsp:txBody>
      <dsp:txXfrm>
        <a:off x="0" y="2523695"/>
        <a:ext cx="2745542" cy="2306255"/>
      </dsp:txXfrm>
    </dsp:sp>
    <dsp:sp modelId="{CC849E7E-DBE1-44F9-BA83-07C661FF8D7B}">
      <dsp:nvSpPr>
        <dsp:cNvPr id="0" name=""/>
        <dsp:cNvSpPr/>
      </dsp:nvSpPr>
      <dsp:spPr>
        <a:xfrm>
          <a:off x="796207" y="1447442"/>
          <a:ext cx="1153127" cy="115312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902" tIns="12700" rIns="8990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965079" y="1616314"/>
        <a:ext cx="815383" cy="815383"/>
      </dsp:txXfrm>
    </dsp:sp>
    <dsp:sp modelId="{FD6F3FEC-5421-4EC9-B4BA-B5311BA83BD3}">
      <dsp:nvSpPr>
        <dsp:cNvPr id="0" name=""/>
        <dsp:cNvSpPr/>
      </dsp:nvSpPr>
      <dsp:spPr>
        <a:xfrm>
          <a:off x="0" y="4906754"/>
          <a:ext cx="2745542" cy="72"/>
        </a:xfrm>
        <a:prstGeom prst="rect">
          <a:avLst/>
        </a:prstGeom>
        <a:solidFill>
          <a:schemeClr val="accent5">
            <a:hueOff val="-3813831"/>
            <a:satOff val="1006"/>
            <a:lumOff val="510"/>
            <a:alphaOff val="0"/>
          </a:schemeClr>
        </a:solidFill>
        <a:ln w="13970" cap="flat" cmpd="sng" algn="ctr">
          <a:solidFill>
            <a:schemeClr val="accent5">
              <a:hueOff val="-3813831"/>
              <a:satOff val="1006"/>
              <a:lumOff val="5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78913-7D57-4FCA-B6D7-91152A396F2D}">
      <dsp:nvSpPr>
        <dsp:cNvPr id="0" name=""/>
        <dsp:cNvSpPr/>
      </dsp:nvSpPr>
      <dsp:spPr>
        <a:xfrm>
          <a:off x="3020096" y="1063066"/>
          <a:ext cx="2745542" cy="3843759"/>
        </a:xfrm>
        <a:prstGeom prst="rect">
          <a:avLst/>
        </a:prstGeom>
        <a:solidFill>
          <a:schemeClr val="accent5">
            <a:tint val="40000"/>
            <a:alpha val="90000"/>
            <a:hueOff val="-9712644"/>
            <a:satOff val="2462"/>
            <a:lumOff val="312"/>
            <a:alphaOff val="0"/>
          </a:schemeClr>
        </a:solidFill>
        <a:ln w="13970" cap="flat" cmpd="sng" algn="ctr">
          <a:solidFill>
            <a:schemeClr val="accent5">
              <a:tint val="40000"/>
              <a:alpha val="90000"/>
              <a:hueOff val="-9712644"/>
              <a:satOff val="2462"/>
              <a:lumOff val="3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4053" tIns="330200" rIns="214053" bIns="33020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Complete Test Circuit Communication Over Bluetooth</a:t>
          </a:r>
        </a:p>
      </dsp:txBody>
      <dsp:txXfrm>
        <a:off x="3020096" y="2523695"/>
        <a:ext cx="2745542" cy="2306255"/>
      </dsp:txXfrm>
    </dsp:sp>
    <dsp:sp modelId="{92F6F7C1-652F-49CD-B7FF-F8CAC4629CFF}">
      <dsp:nvSpPr>
        <dsp:cNvPr id="0" name=""/>
        <dsp:cNvSpPr/>
      </dsp:nvSpPr>
      <dsp:spPr>
        <a:xfrm>
          <a:off x="3816303" y="1447442"/>
          <a:ext cx="1153127" cy="1153127"/>
        </a:xfrm>
        <a:prstGeom prst="ellipse">
          <a:avLst/>
        </a:prstGeom>
        <a:solidFill>
          <a:schemeClr val="accent5">
            <a:hueOff val="-7627663"/>
            <a:satOff val="2012"/>
            <a:lumOff val="1020"/>
            <a:alphaOff val="0"/>
          </a:schemeClr>
        </a:solidFill>
        <a:ln w="13970" cap="flat" cmpd="sng" algn="ctr">
          <a:solidFill>
            <a:schemeClr val="accent5">
              <a:hueOff val="-7627663"/>
              <a:satOff val="2012"/>
              <a:lumOff val="10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902" tIns="12700" rIns="8990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985175" y="1616314"/>
        <a:ext cx="815383" cy="815383"/>
      </dsp:txXfrm>
    </dsp:sp>
    <dsp:sp modelId="{8A69EF32-86E7-4802-9A0E-9B2FB03723B6}">
      <dsp:nvSpPr>
        <dsp:cNvPr id="0" name=""/>
        <dsp:cNvSpPr/>
      </dsp:nvSpPr>
      <dsp:spPr>
        <a:xfrm>
          <a:off x="3020096" y="4906754"/>
          <a:ext cx="2745542" cy="72"/>
        </a:xfrm>
        <a:prstGeom prst="rect">
          <a:avLst/>
        </a:prstGeom>
        <a:solidFill>
          <a:schemeClr val="accent5">
            <a:hueOff val="-11441494"/>
            <a:satOff val="3017"/>
            <a:lumOff val="1529"/>
            <a:alphaOff val="0"/>
          </a:schemeClr>
        </a:solidFill>
        <a:ln w="13970" cap="flat" cmpd="sng" algn="ctr">
          <a:solidFill>
            <a:schemeClr val="accent5">
              <a:hueOff val="-11441494"/>
              <a:satOff val="3017"/>
              <a:lumOff val="15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B99DC-F45F-4E00-A334-5F5BAE048BD0}">
      <dsp:nvSpPr>
        <dsp:cNvPr id="0" name=""/>
        <dsp:cNvSpPr/>
      </dsp:nvSpPr>
      <dsp:spPr>
        <a:xfrm>
          <a:off x="6040192" y="1063066"/>
          <a:ext cx="2745542" cy="3843759"/>
        </a:xfrm>
        <a:prstGeom prst="rect">
          <a:avLst/>
        </a:prstGeom>
        <a:solidFill>
          <a:schemeClr val="accent5">
            <a:tint val="40000"/>
            <a:alpha val="90000"/>
            <a:hueOff val="-19425287"/>
            <a:satOff val="4925"/>
            <a:lumOff val="625"/>
            <a:alphaOff val="0"/>
          </a:schemeClr>
        </a:solidFill>
        <a:ln w="13970" cap="flat" cmpd="sng" algn="ctr">
          <a:solidFill>
            <a:schemeClr val="accent5">
              <a:tint val="40000"/>
              <a:alpha val="90000"/>
              <a:hueOff val="-19425287"/>
              <a:satOff val="4925"/>
              <a:lumOff val="6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4053" tIns="330200" rIns="21405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Get started with writing in Unity</a:t>
          </a:r>
          <a:endParaRPr lang="en-US" sz="2400" kern="1200"/>
        </a:p>
      </dsp:txBody>
      <dsp:txXfrm>
        <a:off x="6040192" y="2523695"/>
        <a:ext cx="2745542" cy="2306255"/>
      </dsp:txXfrm>
    </dsp:sp>
    <dsp:sp modelId="{EBA06A08-8C14-48E4-A457-F33BFBA8AD8A}">
      <dsp:nvSpPr>
        <dsp:cNvPr id="0" name=""/>
        <dsp:cNvSpPr/>
      </dsp:nvSpPr>
      <dsp:spPr>
        <a:xfrm>
          <a:off x="6836400" y="1447442"/>
          <a:ext cx="1153127" cy="1153127"/>
        </a:xfrm>
        <a:prstGeom prst="ellipse">
          <a:avLst/>
        </a:prstGeom>
        <a:solidFill>
          <a:schemeClr val="accent5">
            <a:hueOff val="-15255325"/>
            <a:satOff val="4023"/>
            <a:lumOff val="2039"/>
            <a:alphaOff val="0"/>
          </a:schemeClr>
        </a:solidFill>
        <a:ln w="13970" cap="flat" cmpd="sng" algn="ctr">
          <a:solidFill>
            <a:schemeClr val="accent5">
              <a:hueOff val="-15255325"/>
              <a:satOff val="4023"/>
              <a:lumOff val="2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902" tIns="12700" rIns="8990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005272" y="1616314"/>
        <a:ext cx="815383" cy="815383"/>
      </dsp:txXfrm>
    </dsp:sp>
    <dsp:sp modelId="{71B616AC-FDC7-4DAF-92CA-0CEE84342946}">
      <dsp:nvSpPr>
        <dsp:cNvPr id="0" name=""/>
        <dsp:cNvSpPr/>
      </dsp:nvSpPr>
      <dsp:spPr>
        <a:xfrm>
          <a:off x="6040192" y="4906754"/>
          <a:ext cx="2745542" cy="72"/>
        </a:xfrm>
        <a:prstGeom prst="rect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3970" cap="flat" cmpd="sng" algn="ctr">
          <a:solidFill>
            <a:schemeClr val="accent5">
              <a:hueOff val="-19069156"/>
              <a:satOff val="5029"/>
              <a:lumOff val="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2240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4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6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6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955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1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7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4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6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6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Haptic Glove Development Project-Sprint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Riley Nichols</a:t>
            </a:r>
          </a:p>
          <a:p>
            <a:r>
              <a:rPr lang="en-US"/>
              <a:t>Levi Graham</a:t>
            </a:r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FC2DEC25-A24B-1F07-2F4A-B742DB181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117" y="73325"/>
            <a:ext cx="1636144" cy="163614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D4C8803-400B-5A21-0823-5F4E95546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796" y="4733792"/>
            <a:ext cx="2743200" cy="101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22C7F-5142-9756-45E0-E9EC6AC5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969" y="547169"/>
            <a:ext cx="2584571" cy="896192"/>
          </a:xfrm>
        </p:spPr>
        <p:txBody>
          <a:bodyPr/>
          <a:lstStyle/>
          <a:p>
            <a:r>
              <a:rPr lang="en-US" dirty="0">
                <a:cs typeface="Calibri Light"/>
              </a:rPr>
              <a:t>Circuits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0785A2F-B54D-6C9E-3BBD-C45F890D2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5199" y="4546044"/>
            <a:ext cx="5114745" cy="2166129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70C0FF06-D3FB-6EBA-B8D7-343C32AED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45" y="4465627"/>
            <a:ext cx="6021237" cy="2409619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C323AB35-BC26-2088-5E1E-A2CAEFE0E9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67" t="22650" r="3912" b="15864"/>
          <a:stretch/>
        </p:blipFill>
        <p:spPr>
          <a:xfrm>
            <a:off x="5632530" y="365760"/>
            <a:ext cx="5448501" cy="4082751"/>
          </a:xfrm>
          <a:prstGeom prst="rect">
            <a:avLst/>
          </a:prstGeom>
        </p:spPr>
      </p:pic>
      <p:pic>
        <p:nvPicPr>
          <p:cNvPr id="9" name="Picture 9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EF6FC9BD-565E-7379-32F2-3D844278BD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290" b="39318"/>
          <a:stretch/>
        </p:blipFill>
        <p:spPr>
          <a:xfrm>
            <a:off x="123645" y="1624770"/>
            <a:ext cx="5508885" cy="282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8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05D1-9342-18B1-B98D-1105AAB85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Bluetooth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A0EF7-492E-2BE8-FF71-A6BCDBA7F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 includes Bluetooth library</a:t>
            </a:r>
          </a:p>
          <a:p>
            <a:r>
              <a:rPr lang="en-US" dirty="0"/>
              <a:t>Easiest way to  communicate is using serial connection</a:t>
            </a:r>
          </a:p>
          <a:p>
            <a:r>
              <a:rPr lang="en-US" dirty="0"/>
              <a:t>Can </a:t>
            </a:r>
            <a:r>
              <a:rPr lang="en-US"/>
              <a:t>write Python </a:t>
            </a:r>
            <a:r>
              <a:rPr lang="en-US" dirty="0"/>
              <a:t>app to receive inputs on computer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956B78-9EFF-2AAC-01D2-D62C72322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4305031"/>
            <a:ext cx="7635638" cy="187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58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5D61-40BC-72CD-9A87-435BA84BA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What’s Next</a:t>
            </a:r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D5CB6240-D7D5-8045-21F2-16A6A7B0C1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785322"/>
              </p:ext>
            </p:extLst>
          </p:nvPr>
        </p:nvGraphicFramePr>
        <p:xfrm>
          <a:off x="1262063" y="1164791"/>
          <a:ext cx="8785735" cy="5969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532769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800</TotalTime>
  <Words>50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View</vt:lpstr>
      <vt:lpstr>Haptic Glove Development Project-Sprint 3</vt:lpstr>
      <vt:lpstr>Circuits</vt:lpstr>
      <vt:lpstr>Bluetooth</vt:lpstr>
      <vt:lpstr>What’s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Levi Graham</cp:lastModifiedBy>
  <cp:revision>5</cp:revision>
  <dcterms:created xsi:type="dcterms:W3CDTF">2022-10-17T01:04:33Z</dcterms:created>
  <dcterms:modified xsi:type="dcterms:W3CDTF">2022-10-24T14:29:09Z</dcterms:modified>
</cp:coreProperties>
</file>