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03F1A-E99E-0746-A5BB-210851D1008F}" v="21" dt="2022-11-21T15:23:22.288"/>
    <p1510:client id="{2F2B608F-A434-41FE-860B-642B828C5CC2}" v="1082" dt="2022-11-21T00:07:14.333"/>
    <p1510:client id="{52D3A94B-B6B0-5E7C-6456-3144B7C352E9}" v="6" dt="2022-11-21T15:02:13.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Graham" userId="f23ca64e-3181-4820-9376-d2d3778ea3da" providerId="ADAL" clId="{2BF03F1A-E99E-0746-A5BB-210851D1008F}"/>
    <pc:docChg chg="undo custSel addSld delSld modSld">
      <pc:chgData name="Levi Graham" userId="f23ca64e-3181-4820-9376-d2d3778ea3da" providerId="ADAL" clId="{2BF03F1A-E99E-0746-A5BB-210851D1008F}" dt="2022-11-21T15:23:22.288" v="1358" actId="14100"/>
      <pc:docMkLst>
        <pc:docMk/>
      </pc:docMkLst>
      <pc:sldChg chg="addSp modSp mod">
        <pc:chgData name="Levi Graham" userId="f23ca64e-3181-4820-9376-d2d3778ea3da" providerId="ADAL" clId="{2BF03F1A-E99E-0746-A5BB-210851D1008F}" dt="2022-11-21T15:10:37.484" v="1355" actId="1076"/>
        <pc:sldMkLst>
          <pc:docMk/>
          <pc:sldMk cId="109857222" sldId="256"/>
        </pc:sldMkLst>
        <pc:spChg chg="mod">
          <ac:chgData name="Levi Graham" userId="f23ca64e-3181-4820-9376-d2d3778ea3da" providerId="ADAL" clId="{2BF03F1A-E99E-0746-A5BB-210851D1008F}" dt="2022-11-21T15:05:12.369" v="1348" actId="1076"/>
          <ac:spMkLst>
            <pc:docMk/>
            <pc:sldMk cId="109857222" sldId="256"/>
            <ac:spMk id="2" creationId="{00000000-0000-0000-0000-000000000000}"/>
          </ac:spMkLst>
        </pc:spChg>
        <pc:spChg chg="mod">
          <ac:chgData name="Levi Graham" userId="f23ca64e-3181-4820-9376-d2d3778ea3da" providerId="ADAL" clId="{2BF03F1A-E99E-0746-A5BB-210851D1008F}" dt="2022-11-21T14:34:59.984" v="1317" actId="403"/>
          <ac:spMkLst>
            <pc:docMk/>
            <pc:sldMk cId="109857222" sldId="256"/>
            <ac:spMk id="3" creationId="{00000000-0000-0000-0000-000000000000}"/>
          </ac:spMkLst>
        </pc:spChg>
        <pc:spChg chg="add mod">
          <ac:chgData name="Levi Graham" userId="f23ca64e-3181-4820-9376-d2d3778ea3da" providerId="ADAL" clId="{2BF03F1A-E99E-0746-A5BB-210851D1008F}" dt="2022-11-21T15:10:18.554" v="1351" actId="1076"/>
          <ac:spMkLst>
            <pc:docMk/>
            <pc:sldMk cId="109857222" sldId="256"/>
            <ac:spMk id="8" creationId="{E203F1AB-3F87-3F6A-C2A9-469CEACC6A11}"/>
          </ac:spMkLst>
        </pc:spChg>
        <pc:picChg chg="add mod">
          <ac:chgData name="Levi Graham" userId="f23ca64e-3181-4820-9376-d2d3778ea3da" providerId="ADAL" clId="{2BF03F1A-E99E-0746-A5BB-210851D1008F}" dt="2022-11-21T15:10:34.988" v="1353" actId="1076"/>
          <ac:picMkLst>
            <pc:docMk/>
            <pc:sldMk cId="109857222" sldId="256"/>
            <ac:picMk id="5" creationId="{02741A5F-B217-A0BD-D935-ED0ED36556EF}"/>
          </ac:picMkLst>
        </pc:picChg>
        <pc:picChg chg="add mod">
          <ac:chgData name="Levi Graham" userId="f23ca64e-3181-4820-9376-d2d3778ea3da" providerId="ADAL" clId="{2BF03F1A-E99E-0746-A5BB-210851D1008F}" dt="2022-11-21T15:10:22.172" v="1352" actId="1076"/>
          <ac:picMkLst>
            <pc:docMk/>
            <pc:sldMk cId="109857222" sldId="256"/>
            <ac:picMk id="7" creationId="{6AA29729-8EAB-3F66-6AD2-CC212E72ADB5}"/>
          </ac:picMkLst>
        </pc:picChg>
        <pc:picChg chg="mod">
          <ac:chgData name="Levi Graham" userId="f23ca64e-3181-4820-9376-d2d3778ea3da" providerId="ADAL" clId="{2BF03F1A-E99E-0746-A5BB-210851D1008F}" dt="2022-11-21T15:10:37.484" v="1355" actId="1076"/>
          <ac:picMkLst>
            <pc:docMk/>
            <pc:sldMk cId="109857222" sldId="256"/>
            <ac:picMk id="29" creationId="{3F050F34-579C-8C87-444B-BCD9AC959EF6}"/>
          </ac:picMkLst>
        </pc:picChg>
      </pc:sldChg>
      <pc:sldChg chg="modSp mod">
        <pc:chgData name="Levi Graham" userId="f23ca64e-3181-4820-9376-d2d3778ea3da" providerId="ADAL" clId="{2BF03F1A-E99E-0746-A5BB-210851D1008F}" dt="2022-11-21T14:37:49.709" v="1338" actId="20577"/>
        <pc:sldMkLst>
          <pc:docMk/>
          <pc:sldMk cId="3388624754" sldId="258"/>
        </pc:sldMkLst>
        <pc:spChg chg="mod">
          <ac:chgData name="Levi Graham" userId="f23ca64e-3181-4820-9376-d2d3778ea3da" providerId="ADAL" clId="{2BF03F1A-E99E-0746-A5BB-210851D1008F}" dt="2022-11-21T14:37:49.709" v="1338" actId="20577"/>
          <ac:spMkLst>
            <pc:docMk/>
            <pc:sldMk cId="3388624754" sldId="258"/>
            <ac:spMk id="2" creationId="{29CFD361-8FA7-D07D-B65D-4BA5BEEC5FC6}"/>
          </ac:spMkLst>
        </pc:spChg>
        <pc:spChg chg="mod">
          <ac:chgData name="Levi Graham" userId="f23ca64e-3181-4820-9376-d2d3778ea3da" providerId="ADAL" clId="{2BF03F1A-E99E-0746-A5BB-210851D1008F}" dt="2022-11-21T14:37:45.874" v="1337" actId="20577"/>
          <ac:spMkLst>
            <pc:docMk/>
            <pc:sldMk cId="3388624754" sldId="258"/>
            <ac:spMk id="3" creationId="{75E832E9-F82B-BE9E-71F1-CAD3F825E7D9}"/>
          </ac:spMkLst>
        </pc:spChg>
      </pc:sldChg>
      <pc:sldChg chg="modSp mod">
        <pc:chgData name="Levi Graham" userId="f23ca64e-3181-4820-9376-d2d3778ea3da" providerId="ADAL" clId="{2BF03F1A-E99E-0746-A5BB-210851D1008F}" dt="2022-11-21T14:37:21.446" v="1334" actId="14100"/>
        <pc:sldMkLst>
          <pc:docMk/>
          <pc:sldMk cId="384665010" sldId="259"/>
        </pc:sldMkLst>
        <pc:spChg chg="mod">
          <ac:chgData name="Levi Graham" userId="f23ca64e-3181-4820-9376-d2d3778ea3da" providerId="ADAL" clId="{2BF03F1A-E99E-0746-A5BB-210851D1008F}" dt="2022-11-21T14:37:21.446" v="1334" actId="14100"/>
          <ac:spMkLst>
            <pc:docMk/>
            <pc:sldMk cId="384665010" sldId="259"/>
            <ac:spMk id="2" creationId="{9570DE41-9728-72A4-8B67-ACE188CB305A}"/>
          </ac:spMkLst>
        </pc:spChg>
        <pc:spChg chg="mod">
          <ac:chgData name="Levi Graham" userId="f23ca64e-3181-4820-9376-d2d3778ea3da" providerId="ADAL" clId="{2BF03F1A-E99E-0746-A5BB-210851D1008F}" dt="2022-11-21T06:43:59.239" v="879" actId="1076"/>
          <ac:spMkLst>
            <pc:docMk/>
            <pc:sldMk cId="384665010" sldId="259"/>
            <ac:spMk id="3" creationId="{555A2CC6-1777-68AF-5CC8-51DEE78C6483}"/>
          </ac:spMkLst>
        </pc:spChg>
      </pc:sldChg>
      <pc:sldChg chg="addSp delSp modSp mod setBg">
        <pc:chgData name="Levi Graham" userId="f23ca64e-3181-4820-9376-d2d3778ea3da" providerId="ADAL" clId="{2BF03F1A-E99E-0746-A5BB-210851D1008F}" dt="2022-11-21T15:23:22.288" v="1358" actId="14100"/>
        <pc:sldMkLst>
          <pc:docMk/>
          <pc:sldMk cId="289205602" sldId="260"/>
        </pc:sldMkLst>
        <pc:spChg chg="mod">
          <ac:chgData name="Levi Graham" userId="f23ca64e-3181-4820-9376-d2d3778ea3da" providerId="ADAL" clId="{2BF03F1A-E99E-0746-A5BB-210851D1008F}" dt="2022-11-21T15:23:22.288" v="1358" actId="14100"/>
          <ac:spMkLst>
            <pc:docMk/>
            <pc:sldMk cId="289205602" sldId="260"/>
            <ac:spMk id="2" creationId="{867707DE-AD96-A8F9-8AFA-9723BB222C15}"/>
          </ac:spMkLst>
        </pc:spChg>
        <pc:spChg chg="add del mod">
          <ac:chgData name="Levi Graham" userId="f23ca64e-3181-4820-9376-d2d3778ea3da" providerId="ADAL" clId="{2BF03F1A-E99E-0746-A5BB-210851D1008F}" dt="2022-11-21T06:40:03.965" v="558" actId="26606"/>
          <ac:spMkLst>
            <pc:docMk/>
            <pc:sldMk cId="289205602" sldId="260"/>
            <ac:spMk id="3" creationId="{AB0E24F3-5AEA-1496-0C03-490FE82B3608}"/>
          </ac:spMkLst>
        </pc:spChg>
        <pc:spChg chg="add del">
          <ac:chgData name="Levi Graham" userId="f23ca64e-3181-4820-9376-d2d3778ea3da" providerId="ADAL" clId="{2BF03F1A-E99E-0746-A5BB-210851D1008F}" dt="2022-11-21T06:39:45.397" v="551" actId="26606"/>
          <ac:spMkLst>
            <pc:docMk/>
            <pc:sldMk cId="289205602" sldId="260"/>
            <ac:spMk id="9" creationId="{E49D7415-2F11-44C2-B6AA-13A25B6814B9}"/>
          </ac:spMkLst>
        </pc:spChg>
        <pc:spChg chg="add del">
          <ac:chgData name="Levi Graham" userId="f23ca64e-3181-4820-9376-d2d3778ea3da" providerId="ADAL" clId="{2BF03F1A-E99E-0746-A5BB-210851D1008F}" dt="2022-11-21T06:39:52.618" v="553" actId="26606"/>
          <ac:spMkLst>
            <pc:docMk/>
            <pc:sldMk cId="289205602" sldId="260"/>
            <ac:spMk id="15" creationId="{F68B2C62-7648-4430-90D5-AE0F252AF113}"/>
          </ac:spMkLst>
        </pc:spChg>
        <pc:spChg chg="add del">
          <ac:chgData name="Levi Graham" userId="f23ca64e-3181-4820-9376-d2d3778ea3da" providerId="ADAL" clId="{2BF03F1A-E99E-0746-A5BB-210851D1008F}" dt="2022-11-21T06:39:58.383" v="555" actId="26606"/>
          <ac:spMkLst>
            <pc:docMk/>
            <pc:sldMk cId="289205602" sldId="260"/>
            <ac:spMk id="19" creationId="{F68B2C62-7648-4430-90D5-AE0F252AF113}"/>
          </ac:spMkLst>
        </pc:spChg>
        <pc:spChg chg="add">
          <ac:chgData name="Levi Graham" userId="f23ca64e-3181-4820-9376-d2d3778ea3da" providerId="ADAL" clId="{2BF03F1A-E99E-0746-A5BB-210851D1008F}" dt="2022-11-21T06:40:03.965" v="558" actId="26606"/>
          <ac:spMkLst>
            <pc:docMk/>
            <pc:sldMk cId="289205602" sldId="260"/>
            <ac:spMk id="26" creationId="{F68B2C62-7648-4430-90D5-AE0F252AF113}"/>
          </ac:spMkLst>
        </pc:spChg>
        <pc:graphicFrameChg chg="add del">
          <ac:chgData name="Levi Graham" userId="f23ca64e-3181-4820-9376-d2d3778ea3da" providerId="ADAL" clId="{2BF03F1A-E99E-0746-A5BB-210851D1008F}" dt="2022-11-21T06:39:52.618" v="553" actId="26606"/>
          <ac:graphicFrameMkLst>
            <pc:docMk/>
            <pc:sldMk cId="289205602" sldId="260"/>
            <ac:graphicFrameMk id="17" creationId="{F32EB761-A3BC-F928-7C40-220CF2EA58D5}"/>
          </ac:graphicFrameMkLst>
        </pc:graphicFrameChg>
        <pc:graphicFrameChg chg="add del">
          <ac:chgData name="Levi Graham" userId="f23ca64e-3181-4820-9376-d2d3778ea3da" providerId="ADAL" clId="{2BF03F1A-E99E-0746-A5BB-210851D1008F}" dt="2022-11-21T06:39:58.383" v="555" actId="26606"/>
          <ac:graphicFrameMkLst>
            <pc:docMk/>
            <pc:sldMk cId="289205602" sldId="260"/>
            <ac:graphicFrameMk id="22" creationId="{10D0CA5E-DC20-7403-3222-EB9CFA9CD44B}"/>
          </ac:graphicFrameMkLst>
        </pc:graphicFrameChg>
        <pc:graphicFrameChg chg="add del">
          <ac:chgData name="Levi Graham" userId="f23ca64e-3181-4820-9376-d2d3778ea3da" providerId="ADAL" clId="{2BF03F1A-E99E-0746-A5BB-210851D1008F}" dt="2022-11-21T06:40:03.932" v="557" actId="26606"/>
          <ac:graphicFrameMkLst>
            <pc:docMk/>
            <pc:sldMk cId="289205602" sldId="260"/>
            <ac:graphicFrameMk id="24" creationId="{213C8213-B1BA-6507-472E-5F53C651CD82}"/>
          </ac:graphicFrameMkLst>
        </pc:graphicFrameChg>
        <pc:graphicFrameChg chg="add">
          <ac:chgData name="Levi Graham" userId="f23ca64e-3181-4820-9376-d2d3778ea3da" providerId="ADAL" clId="{2BF03F1A-E99E-0746-A5BB-210851D1008F}" dt="2022-11-21T06:40:03.965" v="558" actId="26606"/>
          <ac:graphicFrameMkLst>
            <pc:docMk/>
            <pc:sldMk cId="289205602" sldId="260"/>
            <ac:graphicFrameMk id="29" creationId="{10D0CA5E-DC20-7403-3222-EB9CFA9CD44B}"/>
          </ac:graphicFrameMkLst>
        </pc:graphicFrameChg>
        <pc:picChg chg="add del">
          <ac:chgData name="Levi Graham" userId="f23ca64e-3181-4820-9376-d2d3778ea3da" providerId="ADAL" clId="{2BF03F1A-E99E-0746-A5BB-210851D1008F}" dt="2022-11-21T06:39:45.397" v="551" actId="26606"/>
          <ac:picMkLst>
            <pc:docMk/>
            <pc:sldMk cId="289205602" sldId="260"/>
            <ac:picMk id="5" creationId="{7CA2D832-89E8-AC11-2927-DDCD3C842CEE}"/>
          </ac:picMkLst>
        </pc:picChg>
        <pc:cxnChg chg="add del">
          <ac:chgData name="Levi Graham" userId="f23ca64e-3181-4820-9376-d2d3778ea3da" providerId="ADAL" clId="{2BF03F1A-E99E-0746-A5BB-210851D1008F}" dt="2022-11-21T06:39:45.397" v="551" actId="26606"/>
          <ac:cxnSpMkLst>
            <pc:docMk/>
            <pc:sldMk cId="289205602" sldId="260"/>
            <ac:cxnSpMk id="11" creationId="{D2E57F3D-33BE-4306-87E6-245763719516}"/>
          </ac:cxnSpMkLst>
        </pc:cxnChg>
        <pc:cxnChg chg="add del">
          <ac:chgData name="Levi Graham" userId="f23ca64e-3181-4820-9376-d2d3778ea3da" providerId="ADAL" clId="{2BF03F1A-E99E-0746-A5BB-210851D1008F}" dt="2022-11-21T06:39:45.397" v="551" actId="26606"/>
          <ac:cxnSpMkLst>
            <pc:docMk/>
            <pc:sldMk cId="289205602" sldId="260"/>
            <ac:cxnSpMk id="13" creationId="{CBA3C59D-8641-484F-A35C-361AD7E1553B}"/>
          </ac:cxnSpMkLst>
        </pc:cxnChg>
        <pc:cxnChg chg="add del">
          <ac:chgData name="Levi Graham" userId="f23ca64e-3181-4820-9376-d2d3778ea3da" providerId="ADAL" clId="{2BF03F1A-E99E-0746-A5BB-210851D1008F}" dt="2022-11-21T06:39:52.618" v="553" actId="26606"/>
          <ac:cxnSpMkLst>
            <pc:docMk/>
            <pc:sldMk cId="289205602" sldId="260"/>
            <ac:cxnSpMk id="16" creationId="{4BFD5B9F-5FB6-467D-83D5-DF82F1907354}"/>
          </ac:cxnSpMkLst>
        </pc:cxnChg>
        <pc:cxnChg chg="add del">
          <ac:chgData name="Levi Graham" userId="f23ca64e-3181-4820-9376-d2d3778ea3da" providerId="ADAL" clId="{2BF03F1A-E99E-0746-A5BB-210851D1008F}" dt="2022-11-21T06:39:58.383" v="555" actId="26606"/>
          <ac:cxnSpMkLst>
            <pc:docMk/>
            <pc:sldMk cId="289205602" sldId="260"/>
            <ac:cxnSpMk id="20" creationId="{B75B4F83-6FDB-4998-8E11-31CE6E7040B7}"/>
          </ac:cxnSpMkLst>
        </pc:cxnChg>
        <pc:cxnChg chg="add del">
          <ac:chgData name="Levi Graham" userId="f23ca64e-3181-4820-9376-d2d3778ea3da" providerId="ADAL" clId="{2BF03F1A-E99E-0746-A5BB-210851D1008F}" dt="2022-11-21T06:39:58.383" v="555" actId="26606"/>
          <ac:cxnSpMkLst>
            <pc:docMk/>
            <pc:sldMk cId="289205602" sldId="260"/>
            <ac:cxnSpMk id="21" creationId="{B0794B99-5B9D-4B94-9505-1EDED76CD61F}"/>
          </ac:cxnSpMkLst>
        </pc:cxnChg>
        <pc:cxnChg chg="add">
          <ac:chgData name="Levi Graham" userId="f23ca64e-3181-4820-9376-d2d3778ea3da" providerId="ADAL" clId="{2BF03F1A-E99E-0746-A5BB-210851D1008F}" dt="2022-11-21T06:40:03.965" v="558" actId="26606"/>
          <ac:cxnSpMkLst>
            <pc:docMk/>
            <pc:sldMk cId="289205602" sldId="260"/>
            <ac:cxnSpMk id="27" creationId="{B75B4F83-6FDB-4998-8E11-31CE6E7040B7}"/>
          </ac:cxnSpMkLst>
        </pc:cxnChg>
        <pc:cxnChg chg="add">
          <ac:chgData name="Levi Graham" userId="f23ca64e-3181-4820-9376-d2d3778ea3da" providerId="ADAL" clId="{2BF03F1A-E99E-0746-A5BB-210851D1008F}" dt="2022-11-21T06:40:03.965" v="558" actId="26606"/>
          <ac:cxnSpMkLst>
            <pc:docMk/>
            <pc:sldMk cId="289205602" sldId="260"/>
            <ac:cxnSpMk id="28" creationId="{B0794B99-5B9D-4B94-9505-1EDED76CD61F}"/>
          </ac:cxnSpMkLst>
        </pc:cxnChg>
      </pc:sldChg>
      <pc:sldChg chg="modSp add del mod">
        <pc:chgData name="Levi Graham" userId="f23ca64e-3181-4820-9376-d2d3778ea3da" providerId="ADAL" clId="{2BF03F1A-E99E-0746-A5BB-210851D1008F}" dt="2022-11-21T14:38:05.063" v="1340" actId="2696"/>
        <pc:sldMkLst>
          <pc:docMk/>
          <pc:sldMk cId="2796894207" sldId="261"/>
        </pc:sldMkLst>
        <pc:spChg chg="mod">
          <ac:chgData name="Levi Graham" userId="f23ca64e-3181-4820-9376-d2d3778ea3da" providerId="ADAL" clId="{2BF03F1A-E99E-0746-A5BB-210851D1008F}" dt="2022-11-21T06:48:01.177" v="1288" actId="27636"/>
          <ac:spMkLst>
            <pc:docMk/>
            <pc:sldMk cId="2796894207" sldId="261"/>
            <ac:spMk id="3" creationId="{BA42D144-DB69-C159-A829-32C137BF7581}"/>
          </ac:spMkLst>
        </pc:spChg>
      </pc:sldChg>
    </pc:docChg>
  </pc:docChgLst>
  <pc:docChgLst>
    <pc:chgData name="Riley Nichols" userId="S::rnichols005@drury.edu::e54e3f66-d6af-402c-858c-cad95414d6b9" providerId="AD" clId="Web-{52D3A94B-B6B0-5E7C-6456-3144B7C352E9}"/>
    <pc:docChg chg="modSld">
      <pc:chgData name="Riley Nichols" userId="S::rnichols005@drury.edu::e54e3f66-d6af-402c-858c-cad95414d6b9" providerId="AD" clId="Web-{52D3A94B-B6B0-5E7C-6456-3144B7C352E9}" dt="2022-11-21T15:02:13.146" v="5" actId="20577"/>
      <pc:docMkLst>
        <pc:docMk/>
      </pc:docMkLst>
      <pc:sldChg chg="modSp">
        <pc:chgData name="Riley Nichols" userId="S::rnichols005@drury.edu::e54e3f66-d6af-402c-858c-cad95414d6b9" providerId="AD" clId="Web-{52D3A94B-B6B0-5E7C-6456-3144B7C352E9}" dt="2022-11-21T15:02:13.146" v="5" actId="20577"/>
        <pc:sldMkLst>
          <pc:docMk/>
          <pc:sldMk cId="384665010" sldId="259"/>
        </pc:sldMkLst>
        <pc:spChg chg="mod">
          <ac:chgData name="Riley Nichols" userId="S::rnichols005@drury.edu::e54e3f66-d6af-402c-858c-cad95414d6b9" providerId="AD" clId="Web-{52D3A94B-B6B0-5E7C-6456-3144B7C352E9}" dt="2022-11-21T15:02:13.146" v="5" actId="20577"/>
          <ac:spMkLst>
            <pc:docMk/>
            <pc:sldMk cId="384665010" sldId="259"/>
            <ac:spMk id="3" creationId="{555A2CC6-1777-68AF-5CC8-51DEE78C6483}"/>
          </ac:spMkLst>
        </pc:spChg>
      </pc:sldChg>
    </pc:docChg>
  </pc:docChgLst>
  <pc:docChgLst>
    <pc:chgData name="Riley Nichols" userId="S::rnichols005@drury.edu::e54e3f66-d6af-402c-858c-cad95414d6b9" providerId="AD" clId="Web-{2F2B608F-A434-41FE-860B-642B828C5CC2}"/>
    <pc:docChg chg="addSld modSld addMainMaster delMainMaster">
      <pc:chgData name="Riley Nichols" userId="S::rnichols005@drury.edu::e54e3f66-d6af-402c-858c-cad95414d6b9" providerId="AD" clId="Web-{2F2B608F-A434-41FE-860B-642B828C5CC2}" dt="2022-11-21T00:07:32.428" v="1089"/>
      <pc:docMkLst>
        <pc:docMk/>
      </pc:docMkLst>
      <pc:sldChg chg="addSp delSp modSp mod setBg modClrScheme chgLayout">
        <pc:chgData name="Riley Nichols" userId="S::rnichols005@drury.edu::e54e3f66-d6af-402c-858c-cad95414d6b9" providerId="AD" clId="Web-{2F2B608F-A434-41FE-860B-642B828C5CC2}" dt="2022-11-20T23:48:08.337" v="90"/>
        <pc:sldMkLst>
          <pc:docMk/>
          <pc:sldMk cId="109857222" sldId="256"/>
        </pc:sldMkLst>
        <pc:spChg chg="mod">
          <ac:chgData name="Riley Nichols" userId="S::rnichols005@drury.edu::e54e3f66-d6af-402c-858c-cad95414d6b9" providerId="AD" clId="Web-{2F2B608F-A434-41FE-860B-642B828C5CC2}" dt="2022-11-20T23:48:08.337" v="90"/>
          <ac:spMkLst>
            <pc:docMk/>
            <pc:sldMk cId="109857222" sldId="256"/>
            <ac:spMk id="2" creationId="{00000000-0000-0000-0000-000000000000}"/>
          </ac:spMkLst>
        </pc:spChg>
        <pc:spChg chg="mod">
          <ac:chgData name="Riley Nichols" userId="S::rnichols005@drury.edu::e54e3f66-d6af-402c-858c-cad95414d6b9" providerId="AD" clId="Web-{2F2B608F-A434-41FE-860B-642B828C5CC2}" dt="2022-11-20T23:48:08.337" v="90"/>
          <ac:spMkLst>
            <pc:docMk/>
            <pc:sldMk cId="109857222" sldId="256"/>
            <ac:spMk id="3" creationId="{00000000-0000-0000-0000-000000000000}"/>
          </ac:spMkLst>
        </pc:spChg>
        <pc:spChg chg="add del">
          <ac:chgData name="Riley Nichols" userId="S::rnichols005@drury.edu::e54e3f66-d6af-402c-858c-cad95414d6b9" providerId="AD" clId="Web-{2F2B608F-A434-41FE-860B-642B828C5CC2}" dt="2022-11-20T23:48:01.525" v="85"/>
          <ac:spMkLst>
            <pc:docMk/>
            <pc:sldMk cId="109857222" sldId="256"/>
            <ac:spMk id="9" creationId="{E20BB609-EF92-42DB-836C-0699A590B5CF}"/>
          </ac:spMkLst>
        </pc:spChg>
        <pc:spChg chg="add del">
          <ac:chgData name="Riley Nichols" userId="S::rnichols005@drury.edu::e54e3f66-d6af-402c-858c-cad95414d6b9" providerId="AD" clId="Web-{2F2B608F-A434-41FE-860B-642B828C5CC2}" dt="2022-11-20T23:48:01.525" v="85"/>
          <ac:spMkLst>
            <pc:docMk/>
            <pc:sldMk cId="109857222" sldId="256"/>
            <ac:spMk id="11" creationId="{8BEC44CD-E290-4D60-A056-5BA05B182AC3}"/>
          </ac:spMkLst>
        </pc:spChg>
        <pc:spChg chg="add del">
          <ac:chgData name="Riley Nichols" userId="S::rnichols005@drury.edu::e54e3f66-d6af-402c-858c-cad95414d6b9" providerId="AD" clId="Web-{2F2B608F-A434-41FE-860B-642B828C5CC2}" dt="2022-11-20T23:48:01.525" v="85"/>
          <ac:spMkLst>
            <pc:docMk/>
            <pc:sldMk cId="109857222" sldId="256"/>
            <ac:spMk id="13" creationId="{B2C335F7-F61C-4EB4-80F2-4B1438FE66BB}"/>
          </ac:spMkLst>
        </pc:spChg>
        <pc:spChg chg="add del">
          <ac:chgData name="Riley Nichols" userId="S::rnichols005@drury.edu::e54e3f66-d6af-402c-858c-cad95414d6b9" providerId="AD" clId="Web-{2F2B608F-A434-41FE-860B-642B828C5CC2}" dt="2022-11-20T23:48:01.525" v="85"/>
          <ac:spMkLst>
            <pc:docMk/>
            <pc:sldMk cId="109857222" sldId="256"/>
            <ac:spMk id="15" creationId="{F1189494-2B67-46D2-93D6-A122A09BF6B2}"/>
          </ac:spMkLst>
        </pc:spChg>
        <pc:spChg chg="add del">
          <ac:chgData name="Riley Nichols" userId="S::rnichols005@drury.edu::e54e3f66-d6af-402c-858c-cad95414d6b9" providerId="AD" clId="Web-{2F2B608F-A434-41FE-860B-642B828C5CC2}" dt="2022-11-20T23:48:04.822" v="87"/>
          <ac:spMkLst>
            <pc:docMk/>
            <pc:sldMk cId="109857222" sldId="256"/>
            <ac:spMk id="17" creationId="{33E93247-6229-44AB-A550-739E971E690B}"/>
          </ac:spMkLst>
        </pc:spChg>
        <pc:spChg chg="add del">
          <ac:chgData name="Riley Nichols" userId="S::rnichols005@drury.edu::e54e3f66-d6af-402c-858c-cad95414d6b9" providerId="AD" clId="Web-{2F2B608F-A434-41FE-860B-642B828C5CC2}" dt="2022-11-20T23:48:04.822" v="87"/>
          <ac:spMkLst>
            <pc:docMk/>
            <pc:sldMk cId="109857222" sldId="256"/>
            <ac:spMk id="18" creationId="{A5D67320-FCFD-4931-AAF7-C6C853329C7F}"/>
          </ac:spMkLst>
        </pc:spChg>
        <pc:spChg chg="add del">
          <ac:chgData name="Riley Nichols" userId="S::rnichols005@drury.edu::e54e3f66-d6af-402c-858c-cad95414d6b9" providerId="AD" clId="Web-{2F2B608F-A434-41FE-860B-642B828C5CC2}" dt="2022-11-20T23:48:08.275" v="89"/>
          <ac:spMkLst>
            <pc:docMk/>
            <pc:sldMk cId="109857222" sldId="256"/>
            <ac:spMk id="22" creationId="{4AA13AD3-0A4F-475A-BEBB-DEEFF5C096C3}"/>
          </ac:spMkLst>
        </pc:spChg>
        <pc:spChg chg="add del">
          <ac:chgData name="Riley Nichols" userId="S::rnichols005@drury.edu::e54e3f66-d6af-402c-858c-cad95414d6b9" providerId="AD" clId="Web-{2F2B608F-A434-41FE-860B-642B828C5CC2}" dt="2022-11-20T23:48:08.275" v="89"/>
          <ac:spMkLst>
            <pc:docMk/>
            <pc:sldMk cId="109857222" sldId="256"/>
            <ac:spMk id="23" creationId="{5C60DF7C-88F0-40A5-96EC-BABE7A4A39AA}"/>
          </ac:spMkLst>
        </pc:spChg>
        <pc:spChg chg="add">
          <ac:chgData name="Riley Nichols" userId="S::rnichols005@drury.edu::e54e3f66-d6af-402c-858c-cad95414d6b9" providerId="AD" clId="Web-{2F2B608F-A434-41FE-860B-642B828C5CC2}" dt="2022-11-20T23:48:08.337" v="90"/>
          <ac:spMkLst>
            <pc:docMk/>
            <pc:sldMk cId="109857222" sldId="256"/>
            <ac:spMk id="26" creationId="{33E93247-6229-44AB-A550-739E971E690B}"/>
          </ac:spMkLst>
        </pc:spChg>
        <pc:spChg chg="add">
          <ac:chgData name="Riley Nichols" userId="S::rnichols005@drury.edu::e54e3f66-d6af-402c-858c-cad95414d6b9" providerId="AD" clId="Web-{2F2B608F-A434-41FE-860B-642B828C5CC2}" dt="2022-11-20T23:48:08.337" v="90"/>
          <ac:spMkLst>
            <pc:docMk/>
            <pc:sldMk cId="109857222" sldId="256"/>
            <ac:spMk id="27" creationId="{A5D67320-FCFD-4931-AAF7-C6C853329C7F}"/>
          </ac:spMkLst>
        </pc:spChg>
        <pc:picChg chg="add del">
          <ac:chgData name="Riley Nichols" userId="S::rnichols005@drury.edu::e54e3f66-d6af-402c-858c-cad95414d6b9" providerId="AD" clId="Web-{2F2B608F-A434-41FE-860B-642B828C5CC2}" dt="2022-11-20T23:48:01.525" v="85"/>
          <ac:picMkLst>
            <pc:docMk/>
            <pc:sldMk cId="109857222" sldId="256"/>
            <ac:picMk id="4" creationId="{689A8304-10B0-EDAE-B70F-77F41DF96073}"/>
          </ac:picMkLst>
        </pc:picChg>
        <pc:picChg chg="add del">
          <ac:chgData name="Riley Nichols" userId="S::rnichols005@drury.edu::e54e3f66-d6af-402c-858c-cad95414d6b9" providerId="AD" clId="Web-{2F2B608F-A434-41FE-860B-642B828C5CC2}" dt="2022-11-20T23:48:04.822" v="87"/>
          <ac:picMkLst>
            <pc:docMk/>
            <pc:sldMk cId="109857222" sldId="256"/>
            <ac:picMk id="20" creationId="{3F050F34-579C-8C87-444B-BCD9AC959EF6}"/>
          </ac:picMkLst>
        </pc:picChg>
        <pc:picChg chg="add del">
          <ac:chgData name="Riley Nichols" userId="S::rnichols005@drury.edu::e54e3f66-d6af-402c-858c-cad95414d6b9" providerId="AD" clId="Web-{2F2B608F-A434-41FE-860B-642B828C5CC2}" dt="2022-11-20T23:48:08.275" v="89"/>
          <ac:picMkLst>
            <pc:docMk/>
            <pc:sldMk cId="109857222" sldId="256"/>
            <ac:picMk id="24" creationId="{49640D98-DE4D-8D4B-562E-54AC82DBE2EA}"/>
          </ac:picMkLst>
        </pc:picChg>
        <pc:picChg chg="add">
          <ac:chgData name="Riley Nichols" userId="S::rnichols005@drury.edu::e54e3f66-d6af-402c-858c-cad95414d6b9" providerId="AD" clId="Web-{2F2B608F-A434-41FE-860B-642B828C5CC2}" dt="2022-11-20T23:48:08.337" v="90"/>
          <ac:picMkLst>
            <pc:docMk/>
            <pc:sldMk cId="109857222" sldId="256"/>
            <ac:picMk id="29" creationId="{3F050F34-579C-8C87-444B-BCD9AC959EF6}"/>
          </ac:picMkLst>
        </pc:picChg>
        <pc:cxnChg chg="add del">
          <ac:chgData name="Riley Nichols" userId="S::rnichols005@drury.edu::e54e3f66-d6af-402c-858c-cad95414d6b9" providerId="AD" clId="Web-{2F2B608F-A434-41FE-860B-642B828C5CC2}" dt="2022-11-20T23:48:04.822" v="87"/>
          <ac:cxnSpMkLst>
            <pc:docMk/>
            <pc:sldMk cId="109857222" sldId="256"/>
            <ac:cxnSpMk id="19" creationId="{EE2E603F-4A95-4FE8-BB06-211DFD75DBEF}"/>
          </ac:cxnSpMkLst>
        </pc:cxnChg>
        <pc:cxnChg chg="add">
          <ac:chgData name="Riley Nichols" userId="S::rnichols005@drury.edu::e54e3f66-d6af-402c-858c-cad95414d6b9" providerId="AD" clId="Web-{2F2B608F-A434-41FE-860B-642B828C5CC2}" dt="2022-11-20T23:48:08.337" v="90"/>
          <ac:cxnSpMkLst>
            <pc:docMk/>
            <pc:sldMk cId="109857222" sldId="256"/>
            <ac:cxnSpMk id="28" creationId="{EE2E603F-4A95-4FE8-BB06-211DFD75DBEF}"/>
          </ac:cxnSpMkLst>
        </pc:cxnChg>
      </pc:sldChg>
      <pc:sldChg chg="addSp delSp modSp new mod setBg">
        <pc:chgData name="Riley Nichols" userId="S::rnichols005@drury.edu::e54e3f66-d6af-402c-858c-cad95414d6b9" providerId="AD" clId="Web-{2F2B608F-A434-41FE-860B-642B828C5CC2}" dt="2022-11-21T00:07:32.428" v="1089"/>
        <pc:sldMkLst>
          <pc:docMk/>
          <pc:sldMk cId="3782214906" sldId="257"/>
        </pc:sldMkLst>
        <pc:spChg chg="mod">
          <ac:chgData name="Riley Nichols" userId="S::rnichols005@drury.edu::e54e3f66-d6af-402c-858c-cad95414d6b9" providerId="AD" clId="Web-{2F2B608F-A434-41FE-860B-642B828C5CC2}" dt="2022-11-21T00:07:32.428" v="1089"/>
          <ac:spMkLst>
            <pc:docMk/>
            <pc:sldMk cId="3782214906" sldId="257"/>
            <ac:spMk id="2" creationId="{174498C7-7602-F890-3F59-9DE8181FE196}"/>
          </ac:spMkLst>
        </pc:spChg>
        <pc:spChg chg="add del mod">
          <ac:chgData name="Riley Nichols" userId="S::rnichols005@drury.edu::e54e3f66-d6af-402c-858c-cad95414d6b9" providerId="AD" clId="Web-{2F2B608F-A434-41FE-860B-642B828C5CC2}" dt="2022-11-21T00:07:32.428" v="1089"/>
          <ac:spMkLst>
            <pc:docMk/>
            <pc:sldMk cId="3782214906" sldId="257"/>
            <ac:spMk id="3" creationId="{E95D4D28-6AD2-013E-B799-D197FCC628D1}"/>
          </ac:spMkLst>
        </pc:spChg>
        <pc:spChg chg="add del">
          <ac:chgData name="Riley Nichols" userId="S::rnichols005@drury.edu::e54e3f66-d6af-402c-858c-cad95414d6b9" providerId="AD" clId="Web-{2F2B608F-A434-41FE-860B-642B828C5CC2}" dt="2022-11-21T00:07:32.412" v="1088"/>
          <ac:spMkLst>
            <pc:docMk/>
            <pc:sldMk cId="3782214906" sldId="257"/>
            <ac:spMk id="9" creationId="{F68B2C62-7648-4430-90D5-AE0F252AF113}"/>
          </ac:spMkLst>
        </pc:spChg>
        <pc:spChg chg="add">
          <ac:chgData name="Riley Nichols" userId="S::rnichols005@drury.edu::e54e3f66-d6af-402c-858c-cad95414d6b9" providerId="AD" clId="Web-{2F2B608F-A434-41FE-860B-642B828C5CC2}" dt="2022-11-21T00:07:32.428" v="1089"/>
          <ac:spMkLst>
            <pc:docMk/>
            <pc:sldMk cId="3782214906" sldId="257"/>
            <ac:spMk id="14" creationId="{660EB578-C970-4186-B93C-45851BBC6E34}"/>
          </ac:spMkLst>
        </pc:spChg>
        <pc:spChg chg="add">
          <ac:chgData name="Riley Nichols" userId="S::rnichols005@drury.edu::e54e3f66-d6af-402c-858c-cad95414d6b9" providerId="AD" clId="Web-{2F2B608F-A434-41FE-860B-642B828C5CC2}" dt="2022-11-21T00:07:32.428" v="1089"/>
          <ac:spMkLst>
            <pc:docMk/>
            <pc:sldMk cId="3782214906" sldId="257"/>
            <ac:spMk id="17" creationId="{E95D4D28-6AD2-013E-B799-D197FCC628D1}"/>
          </ac:spMkLst>
        </pc:spChg>
        <pc:graphicFrameChg chg="add del">
          <ac:chgData name="Riley Nichols" userId="S::rnichols005@drury.edu::e54e3f66-d6af-402c-858c-cad95414d6b9" providerId="AD" clId="Web-{2F2B608F-A434-41FE-860B-642B828C5CC2}" dt="2022-11-21T00:07:32.412" v="1088"/>
          <ac:graphicFrameMkLst>
            <pc:docMk/>
            <pc:sldMk cId="3782214906" sldId="257"/>
            <ac:graphicFrameMk id="5" creationId="{25FCAACA-3F39-4991-C56C-353C3F527628}"/>
          </ac:graphicFrameMkLst>
        </pc:graphicFrameChg>
        <pc:picChg chg="add">
          <ac:chgData name="Riley Nichols" userId="S::rnichols005@drury.edu::e54e3f66-d6af-402c-858c-cad95414d6b9" providerId="AD" clId="Web-{2F2B608F-A434-41FE-860B-642B828C5CC2}" dt="2022-11-21T00:07:32.428" v="1089"/>
          <ac:picMkLst>
            <pc:docMk/>
            <pc:sldMk cId="3782214906" sldId="257"/>
            <ac:picMk id="15" creationId="{6643AE85-8012-6153-60BD-B2A1454126C0}"/>
          </ac:picMkLst>
        </pc:picChg>
        <pc:cxnChg chg="add del">
          <ac:chgData name="Riley Nichols" userId="S::rnichols005@drury.edu::e54e3f66-d6af-402c-858c-cad95414d6b9" providerId="AD" clId="Web-{2F2B608F-A434-41FE-860B-642B828C5CC2}" dt="2022-11-21T00:07:32.412" v="1088"/>
          <ac:cxnSpMkLst>
            <pc:docMk/>
            <pc:sldMk cId="3782214906" sldId="257"/>
            <ac:cxnSpMk id="11" creationId="{4BFD5B9F-5FB6-467D-83D5-DF82F1907354}"/>
          </ac:cxnSpMkLst>
        </pc:cxnChg>
        <pc:cxnChg chg="add">
          <ac:chgData name="Riley Nichols" userId="S::rnichols005@drury.edu::e54e3f66-d6af-402c-858c-cad95414d6b9" providerId="AD" clId="Web-{2F2B608F-A434-41FE-860B-642B828C5CC2}" dt="2022-11-21T00:07:32.428" v="1089"/>
          <ac:cxnSpMkLst>
            <pc:docMk/>
            <pc:sldMk cId="3782214906" sldId="257"/>
            <ac:cxnSpMk id="13" creationId="{C6855964-C920-48EB-8804-74291211C8A9}"/>
          </ac:cxnSpMkLst>
        </pc:cxnChg>
        <pc:cxnChg chg="add">
          <ac:chgData name="Riley Nichols" userId="S::rnichols005@drury.edu::e54e3f66-d6af-402c-858c-cad95414d6b9" providerId="AD" clId="Web-{2F2B608F-A434-41FE-860B-642B828C5CC2}" dt="2022-11-21T00:07:32.428" v="1089"/>
          <ac:cxnSpMkLst>
            <pc:docMk/>
            <pc:sldMk cId="3782214906" sldId="257"/>
            <ac:cxnSpMk id="16" creationId="{CDF57B02-07BB-407B-BB36-06D9C64A673E}"/>
          </ac:cxnSpMkLst>
        </pc:cxnChg>
      </pc:sldChg>
      <pc:sldChg chg="addSp modSp new mod setBg">
        <pc:chgData name="Riley Nichols" userId="S::rnichols005@drury.edu::e54e3f66-d6af-402c-858c-cad95414d6b9" providerId="AD" clId="Web-{2F2B608F-A434-41FE-860B-642B828C5CC2}" dt="2022-11-20T23:59:48.395" v="737" actId="20577"/>
        <pc:sldMkLst>
          <pc:docMk/>
          <pc:sldMk cId="3388624754" sldId="258"/>
        </pc:sldMkLst>
        <pc:spChg chg="mod">
          <ac:chgData name="Riley Nichols" userId="S::rnichols005@drury.edu::e54e3f66-d6af-402c-858c-cad95414d6b9" providerId="AD" clId="Web-{2F2B608F-A434-41FE-860B-642B828C5CC2}" dt="2022-11-20T23:55:04.978" v="567"/>
          <ac:spMkLst>
            <pc:docMk/>
            <pc:sldMk cId="3388624754" sldId="258"/>
            <ac:spMk id="2" creationId="{29CFD361-8FA7-D07D-B65D-4BA5BEEC5FC6}"/>
          </ac:spMkLst>
        </pc:spChg>
        <pc:spChg chg="mod">
          <ac:chgData name="Riley Nichols" userId="S::rnichols005@drury.edu::e54e3f66-d6af-402c-858c-cad95414d6b9" providerId="AD" clId="Web-{2F2B608F-A434-41FE-860B-642B828C5CC2}" dt="2022-11-20T23:59:48.395" v="737" actId="20577"/>
          <ac:spMkLst>
            <pc:docMk/>
            <pc:sldMk cId="3388624754" sldId="258"/>
            <ac:spMk id="3" creationId="{75E832E9-F82B-BE9E-71F1-CAD3F825E7D9}"/>
          </ac:spMkLst>
        </pc:spChg>
        <pc:spChg chg="add">
          <ac:chgData name="Riley Nichols" userId="S::rnichols005@drury.edu::e54e3f66-d6af-402c-858c-cad95414d6b9" providerId="AD" clId="Web-{2F2B608F-A434-41FE-860B-642B828C5CC2}" dt="2022-11-20T23:55:04.978" v="567"/>
          <ac:spMkLst>
            <pc:docMk/>
            <pc:sldMk cId="3388624754" sldId="258"/>
            <ac:spMk id="9" creationId="{E49D7415-2F11-44C2-B6AA-13A25B6814B9}"/>
          </ac:spMkLst>
        </pc:spChg>
        <pc:picChg chg="add">
          <ac:chgData name="Riley Nichols" userId="S::rnichols005@drury.edu::e54e3f66-d6af-402c-858c-cad95414d6b9" providerId="AD" clId="Web-{2F2B608F-A434-41FE-860B-642B828C5CC2}" dt="2022-11-20T23:55:04.978" v="567"/>
          <ac:picMkLst>
            <pc:docMk/>
            <pc:sldMk cId="3388624754" sldId="258"/>
            <ac:picMk id="5" creationId="{6F33F222-7850-4FE6-B3B0-159D5C881FF3}"/>
          </ac:picMkLst>
        </pc:picChg>
        <pc:cxnChg chg="add">
          <ac:chgData name="Riley Nichols" userId="S::rnichols005@drury.edu::e54e3f66-d6af-402c-858c-cad95414d6b9" providerId="AD" clId="Web-{2F2B608F-A434-41FE-860B-642B828C5CC2}" dt="2022-11-20T23:55:04.978" v="567"/>
          <ac:cxnSpMkLst>
            <pc:docMk/>
            <pc:sldMk cId="3388624754" sldId="258"/>
            <ac:cxnSpMk id="11" creationId="{D2E57F3D-33BE-4306-87E6-245763719516}"/>
          </ac:cxnSpMkLst>
        </pc:cxnChg>
      </pc:sldChg>
      <pc:sldChg chg="addSp modSp new mod setBg">
        <pc:chgData name="Riley Nichols" userId="S::rnichols005@drury.edu::e54e3f66-d6af-402c-858c-cad95414d6b9" providerId="AD" clId="Web-{2F2B608F-A434-41FE-860B-642B828C5CC2}" dt="2022-11-21T00:04:58.891" v="850" actId="20577"/>
        <pc:sldMkLst>
          <pc:docMk/>
          <pc:sldMk cId="384665010" sldId="259"/>
        </pc:sldMkLst>
        <pc:spChg chg="mod">
          <ac:chgData name="Riley Nichols" userId="S::rnichols005@drury.edu::e54e3f66-d6af-402c-858c-cad95414d6b9" providerId="AD" clId="Web-{2F2B608F-A434-41FE-860B-642B828C5CC2}" dt="2022-11-21T00:03:00.996" v="795"/>
          <ac:spMkLst>
            <pc:docMk/>
            <pc:sldMk cId="384665010" sldId="259"/>
            <ac:spMk id="2" creationId="{9570DE41-9728-72A4-8B67-ACE188CB305A}"/>
          </ac:spMkLst>
        </pc:spChg>
        <pc:spChg chg="mod">
          <ac:chgData name="Riley Nichols" userId="S::rnichols005@drury.edu::e54e3f66-d6af-402c-858c-cad95414d6b9" providerId="AD" clId="Web-{2F2B608F-A434-41FE-860B-642B828C5CC2}" dt="2022-11-21T00:04:58.891" v="850" actId="20577"/>
          <ac:spMkLst>
            <pc:docMk/>
            <pc:sldMk cId="384665010" sldId="259"/>
            <ac:spMk id="3" creationId="{555A2CC6-1777-68AF-5CC8-51DEE78C6483}"/>
          </ac:spMkLst>
        </pc:spChg>
        <pc:spChg chg="add">
          <ac:chgData name="Riley Nichols" userId="S::rnichols005@drury.edu::e54e3f66-d6af-402c-858c-cad95414d6b9" providerId="AD" clId="Web-{2F2B608F-A434-41FE-860B-642B828C5CC2}" dt="2022-11-21T00:03:00.996" v="795"/>
          <ac:spMkLst>
            <pc:docMk/>
            <pc:sldMk cId="384665010" sldId="259"/>
            <ac:spMk id="9" creationId="{E49D7415-2F11-44C2-B6AA-13A25B6814B9}"/>
          </ac:spMkLst>
        </pc:spChg>
        <pc:picChg chg="add">
          <ac:chgData name="Riley Nichols" userId="S::rnichols005@drury.edu::e54e3f66-d6af-402c-858c-cad95414d6b9" providerId="AD" clId="Web-{2F2B608F-A434-41FE-860B-642B828C5CC2}" dt="2022-11-21T00:03:00.996" v="795"/>
          <ac:picMkLst>
            <pc:docMk/>
            <pc:sldMk cId="384665010" sldId="259"/>
            <ac:picMk id="5" creationId="{0F36B7F4-8A46-C568-7C71-E70DE89B72D2}"/>
          </ac:picMkLst>
        </pc:picChg>
        <pc:cxnChg chg="add">
          <ac:chgData name="Riley Nichols" userId="S::rnichols005@drury.edu::e54e3f66-d6af-402c-858c-cad95414d6b9" providerId="AD" clId="Web-{2F2B608F-A434-41FE-860B-642B828C5CC2}" dt="2022-11-21T00:03:00.996" v="795"/>
          <ac:cxnSpMkLst>
            <pc:docMk/>
            <pc:sldMk cId="384665010" sldId="259"/>
            <ac:cxnSpMk id="11" creationId="{D2E57F3D-33BE-4306-87E6-245763719516}"/>
          </ac:cxnSpMkLst>
        </pc:cxnChg>
      </pc:sldChg>
      <pc:sldChg chg="modSp new">
        <pc:chgData name="Riley Nichols" userId="S::rnichols005@drury.edu::e54e3f66-d6af-402c-858c-cad95414d6b9" providerId="AD" clId="Web-{2F2B608F-A434-41FE-860B-642B828C5CC2}" dt="2022-11-20T23:49:00.542" v="132" actId="20577"/>
        <pc:sldMkLst>
          <pc:docMk/>
          <pc:sldMk cId="289205602" sldId="260"/>
        </pc:sldMkLst>
        <pc:spChg chg="mod">
          <ac:chgData name="Riley Nichols" userId="S::rnichols005@drury.edu::e54e3f66-d6af-402c-858c-cad95414d6b9" providerId="AD" clId="Web-{2F2B608F-A434-41FE-860B-642B828C5CC2}" dt="2022-11-20T23:49:00.542" v="132" actId="20577"/>
          <ac:spMkLst>
            <pc:docMk/>
            <pc:sldMk cId="289205602" sldId="260"/>
            <ac:spMk id="2" creationId="{867707DE-AD96-A8F9-8AFA-9723BB222C15}"/>
          </ac:spMkLst>
        </pc:spChg>
      </pc:sldChg>
      <pc:sldChg chg="modSp new">
        <pc:chgData name="Riley Nichols" userId="S::rnichols005@drury.edu::e54e3f66-d6af-402c-858c-cad95414d6b9" providerId="AD" clId="Web-{2F2B608F-A434-41FE-860B-642B828C5CC2}" dt="2022-11-21T00:07:13.552" v="1086" actId="20577"/>
        <pc:sldMkLst>
          <pc:docMk/>
          <pc:sldMk cId="2796894207" sldId="261"/>
        </pc:sldMkLst>
        <pc:spChg chg="mod">
          <ac:chgData name="Riley Nichols" userId="S::rnichols005@drury.edu::e54e3f66-d6af-402c-858c-cad95414d6b9" providerId="AD" clId="Web-{2F2B608F-A434-41FE-860B-642B828C5CC2}" dt="2022-11-20T23:49:20.434" v="147" actId="20577"/>
          <ac:spMkLst>
            <pc:docMk/>
            <pc:sldMk cId="2796894207" sldId="261"/>
            <ac:spMk id="2" creationId="{DC7FE4AE-5538-FACD-A1C0-92FECDCC193C}"/>
          </ac:spMkLst>
        </pc:spChg>
        <pc:spChg chg="mod">
          <ac:chgData name="Riley Nichols" userId="S::rnichols005@drury.edu::e54e3f66-d6af-402c-858c-cad95414d6b9" providerId="AD" clId="Web-{2F2B608F-A434-41FE-860B-642B828C5CC2}" dt="2022-11-21T00:07:13.552" v="1086" actId="20577"/>
          <ac:spMkLst>
            <pc:docMk/>
            <pc:sldMk cId="2796894207" sldId="261"/>
            <ac:spMk id="3" creationId="{BA42D144-DB69-C159-A829-32C137BF7581}"/>
          </ac:spMkLst>
        </pc:spChg>
      </pc:sldChg>
      <pc:sldChg chg="addSp delSp modSp new mod setBg">
        <pc:chgData name="Riley Nichols" userId="S::rnichols005@drury.edu::e54e3f66-d6af-402c-858c-cad95414d6b9" providerId="AD" clId="Web-{2F2B608F-A434-41FE-860B-642B828C5CC2}" dt="2022-11-20T23:49:59.826" v="182"/>
        <pc:sldMkLst>
          <pc:docMk/>
          <pc:sldMk cId="639191639" sldId="262"/>
        </pc:sldMkLst>
        <pc:spChg chg="mod">
          <ac:chgData name="Riley Nichols" userId="S::rnichols005@drury.edu::e54e3f66-d6af-402c-858c-cad95414d6b9" providerId="AD" clId="Web-{2F2B608F-A434-41FE-860B-642B828C5CC2}" dt="2022-11-20T23:49:59.826" v="182"/>
          <ac:spMkLst>
            <pc:docMk/>
            <pc:sldMk cId="639191639" sldId="262"/>
            <ac:spMk id="2" creationId="{9E8D3918-EEF6-CF8B-9445-EDBB888A54CE}"/>
          </ac:spMkLst>
        </pc:spChg>
        <pc:spChg chg="del">
          <ac:chgData name="Riley Nichols" userId="S::rnichols005@drury.edu::e54e3f66-d6af-402c-858c-cad95414d6b9" providerId="AD" clId="Web-{2F2B608F-A434-41FE-860B-642B828C5CC2}" dt="2022-11-20T23:49:59.826" v="182"/>
          <ac:spMkLst>
            <pc:docMk/>
            <pc:sldMk cId="639191639" sldId="262"/>
            <ac:spMk id="3" creationId="{643F5ABE-CC32-FC0B-9B98-754110385624}"/>
          </ac:spMkLst>
        </pc:spChg>
        <pc:spChg chg="add">
          <ac:chgData name="Riley Nichols" userId="S::rnichols005@drury.edu::e54e3f66-d6af-402c-858c-cad95414d6b9" providerId="AD" clId="Web-{2F2B608F-A434-41FE-860B-642B828C5CC2}" dt="2022-11-20T23:49:59.826" v="182"/>
          <ac:spMkLst>
            <pc:docMk/>
            <pc:sldMk cId="639191639" sldId="262"/>
            <ac:spMk id="13" creationId="{33E93247-6229-44AB-A550-739E971E690B}"/>
          </ac:spMkLst>
        </pc:spChg>
        <pc:spChg chg="add">
          <ac:chgData name="Riley Nichols" userId="S::rnichols005@drury.edu::e54e3f66-d6af-402c-858c-cad95414d6b9" providerId="AD" clId="Web-{2F2B608F-A434-41FE-860B-642B828C5CC2}" dt="2022-11-20T23:49:59.826" v="182"/>
          <ac:spMkLst>
            <pc:docMk/>
            <pc:sldMk cId="639191639" sldId="262"/>
            <ac:spMk id="15" creationId="{6BB6B482-ACCA-4938-8AEA-49D525C17221}"/>
          </ac:spMkLst>
        </pc:spChg>
        <pc:spChg chg="add">
          <ac:chgData name="Riley Nichols" userId="S::rnichols005@drury.edu::e54e3f66-d6af-402c-858c-cad95414d6b9" providerId="AD" clId="Web-{2F2B608F-A434-41FE-860B-642B828C5CC2}" dt="2022-11-20T23:49:59.826" v="182"/>
          <ac:spMkLst>
            <pc:docMk/>
            <pc:sldMk cId="639191639" sldId="262"/>
            <ac:spMk id="17" creationId="{612349FF-7742-42ED-ADF3-238B5DDD176C}"/>
          </ac:spMkLst>
        </pc:spChg>
        <pc:picChg chg="add">
          <ac:chgData name="Riley Nichols" userId="S::rnichols005@drury.edu::e54e3f66-d6af-402c-858c-cad95414d6b9" providerId="AD" clId="Web-{2F2B608F-A434-41FE-860B-642B828C5CC2}" dt="2022-11-20T23:49:59.826" v="182"/>
          <ac:picMkLst>
            <pc:docMk/>
            <pc:sldMk cId="639191639" sldId="262"/>
            <ac:picMk id="5" creationId="{109E8D89-1155-FBFB-BF16-BAEA77F2F62B}"/>
          </ac:picMkLst>
        </pc:picChg>
        <pc:cxnChg chg="add">
          <ac:chgData name="Riley Nichols" userId="S::rnichols005@drury.edu::e54e3f66-d6af-402c-858c-cad95414d6b9" providerId="AD" clId="Web-{2F2B608F-A434-41FE-860B-642B828C5CC2}" dt="2022-11-20T23:49:59.826" v="182"/>
          <ac:cxnSpMkLst>
            <pc:docMk/>
            <pc:sldMk cId="639191639" sldId="262"/>
            <ac:cxnSpMk id="9" creationId="{F64F9B95-9045-48D2-B9F3-2927E98F54AA}"/>
          </ac:cxnSpMkLst>
        </pc:cxnChg>
        <pc:cxnChg chg="add">
          <ac:chgData name="Riley Nichols" userId="S::rnichols005@drury.edu::e54e3f66-d6af-402c-858c-cad95414d6b9" providerId="AD" clId="Web-{2F2B608F-A434-41FE-860B-642B828C5CC2}" dt="2022-11-20T23:49:59.826" v="182"/>
          <ac:cxnSpMkLst>
            <pc:docMk/>
            <pc:sldMk cId="639191639" sldId="262"/>
            <ac:cxnSpMk id="11" creationId="{085AA86F-6A4D-4BCB-A045-D992CDC2959B}"/>
          </ac:cxnSpMkLst>
        </pc:cxnChg>
        <pc:cxnChg chg="add">
          <ac:chgData name="Riley Nichols" userId="S::rnichols005@drury.edu::e54e3f66-d6af-402c-858c-cad95414d6b9" providerId="AD" clId="Web-{2F2B608F-A434-41FE-860B-642B828C5CC2}" dt="2022-11-20T23:49:59.826" v="182"/>
          <ac:cxnSpMkLst>
            <pc:docMk/>
            <pc:sldMk cId="639191639" sldId="262"/>
            <ac:cxnSpMk id="19" creationId="{EE2E603F-4A95-4FE8-BB06-211DFD75DBEF}"/>
          </ac:cxnSpMkLst>
        </pc:cxnChg>
        <pc:cxnChg chg="add">
          <ac:chgData name="Riley Nichols" userId="S::rnichols005@drury.edu::e54e3f66-d6af-402c-858c-cad95414d6b9" providerId="AD" clId="Web-{2F2B608F-A434-41FE-860B-642B828C5CC2}" dt="2022-11-20T23:49:59.826" v="182"/>
          <ac:cxnSpMkLst>
            <pc:docMk/>
            <pc:sldMk cId="639191639" sldId="262"/>
            <ac:cxnSpMk id="21" creationId="{2CF06E40-3ECB-4820-95B5-8A70B07D4B47}"/>
          </ac:cxnSpMkLst>
        </pc:cxnChg>
      </pc:sldChg>
      <pc:sldChg chg="addSp delSp modSp new mod setBg">
        <pc:chgData name="Riley Nichols" userId="S::rnichols005@drury.edu::e54e3f66-d6af-402c-858c-cad95414d6b9" providerId="AD" clId="Web-{2F2B608F-A434-41FE-860B-642B828C5CC2}" dt="2022-11-20T23:49:53.576" v="181"/>
        <pc:sldMkLst>
          <pc:docMk/>
          <pc:sldMk cId="1344012344" sldId="263"/>
        </pc:sldMkLst>
        <pc:spChg chg="mod">
          <ac:chgData name="Riley Nichols" userId="S::rnichols005@drury.edu::e54e3f66-d6af-402c-858c-cad95414d6b9" providerId="AD" clId="Web-{2F2B608F-A434-41FE-860B-642B828C5CC2}" dt="2022-11-20T23:49:53.576" v="181"/>
          <ac:spMkLst>
            <pc:docMk/>
            <pc:sldMk cId="1344012344" sldId="263"/>
            <ac:spMk id="2" creationId="{89C7A6E5-1B8A-96CA-E533-2DA98725A891}"/>
          </ac:spMkLst>
        </pc:spChg>
        <pc:spChg chg="del">
          <ac:chgData name="Riley Nichols" userId="S::rnichols005@drury.edu::e54e3f66-d6af-402c-858c-cad95414d6b9" providerId="AD" clId="Web-{2F2B608F-A434-41FE-860B-642B828C5CC2}" dt="2022-11-20T23:49:53.576" v="181"/>
          <ac:spMkLst>
            <pc:docMk/>
            <pc:sldMk cId="1344012344" sldId="263"/>
            <ac:spMk id="3" creationId="{A38D11E2-F250-557D-37B7-3A103DCC45E3}"/>
          </ac:spMkLst>
        </pc:spChg>
        <pc:spChg chg="add">
          <ac:chgData name="Riley Nichols" userId="S::rnichols005@drury.edu::e54e3f66-d6af-402c-858c-cad95414d6b9" providerId="AD" clId="Web-{2F2B608F-A434-41FE-860B-642B828C5CC2}" dt="2022-11-20T23:49:53.576" v="181"/>
          <ac:spMkLst>
            <pc:docMk/>
            <pc:sldMk cId="1344012344" sldId="263"/>
            <ac:spMk id="13" creationId="{33E93247-6229-44AB-A550-739E971E690B}"/>
          </ac:spMkLst>
        </pc:spChg>
        <pc:spChg chg="add">
          <ac:chgData name="Riley Nichols" userId="S::rnichols005@drury.edu::e54e3f66-d6af-402c-858c-cad95414d6b9" providerId="AD" clId="Web-{2F2B608F-A434-41FE-860B-642B828C5CC2}" dt="2022-11-20T23:49:53.576" v="181"/>
          <ac:spMkLst>
            <pc:docMk/>
            <pc:sldMk cId="1344012344" sldId="263"/>
            <ac:spMk id="15" creationId="{6BB6B482-ACCA-4938-8AEA-49D525C17221}"/>
          </ac:spMkLst>
        </pc:spChg>
        <pc:picChg chg="add">
          <ac:chgData name="Riley Nichols" userId="S::rnichols005@drury.edu::e54e3f66-d6af-402c-858c-cad95414d6b9" providerId="AD" clId="Web-{2F2B608F-A434-41FE-860B-642B828C5CC2}" dt="2022-11-20T23:49:53.576" v="181"/>
          <ac:picMkLst>
            <pc:docMk/>
            <pc:sldMk cId="1344012344" sldId="263"/>
            <ac:picMk id="5" creationId="{47D34ADC-7F6E-5547-D8E9-CDE7572D837B}"/>
          </ac:picMkLst>
        </pc:picChg>
        <pc:cxnChg chg="add">
          <ac:chgData name="Riley Nichols" userId="S::rnichols005@drury.edu::e54e3f66-d6af-402c-858c-cad95414d6b9" providerId="AD" clId="Web-{2F2B608F-A434-41FE-860B-642B828C5CC2}" dt="2022-11-20T23:49:53.576" v="181"/>
          <ac:cxnSpMkLst>
            <pc:docMk/>
            <pc:sldMk cId="1344012344" sldId="263"/>
            <ac:cxnSpMk id="9" creationId="{F64F9B95-9045-48D2-B9F3-2927E98F54AA}"/>
          </ac:cxnSpMkLst>
        </pc:cxnChg>
        <pc:cxnChg chg="add">
          <ac:chgData name="Riley Nichols" userId="S::rnichols005@drury.edu::e54e3f66-d6af-402c-858c-cad95414d6b9" providerId="AD" clId="Web-{2F2B608F-A434-41FE-860B-642B828C5CC2}" dt="2022-11-20T23:49:53.576" v="181"/>
          <ac:cxnSpMkLst>
            <pc:docMk/>
            <pc:sldMk cId="1344012344" sldId="263"/>
            <ac:cxnSpMk id="11" creationId="{085AA86F-6A4D-4BCB-A045-D992CDC2959B}"/>
          </ac:cxnSpMkLst>
        </pc:cxnChg>
        <pc:cxnChg chg="add">
          <ac:chgData name="Riley Nichols" userId="S::rnichols005@drury.edu::e54e3f66-d6af-402c-858c-cad95414d6b9" providerId="AD" clId="Web-{2F2B608F-A434-41FE-860B-642B828C5CC2}" dt="2022-11-20T23:49:53.576" v="181"/>
          <ac:cxnSpMkLst>
            <pc:docMk/>
            <pc:sldMk cId="1344012344" sldId="263"/>
            <ac:cxnSpMk id="17" creationId="{EE2E603F-4A95-4FE8-BB06-211DFD75DBEF}"/>
          </ac:cxnSpMkLst>
        </pc:cxnChg>
      </pc:sldChg>
      <pc:sldMasterChg chg="add del addSldLayout delSldLayout">
        <pc:chgData name="Riley Nichols" userId="S::rnichols005@drury.edu::e54e3f66-d6af-402c-858c-cad95414d6b9" providerId="AD" clId="Web-{2F2B608F-A434-41FE-860B-642B828C5CC2}" dt="2022-11-20T23:48:08.337" v="90"/>
        <pc:sldMasterMkLst>
          <pc:docMk/>
          <pc:sldMasterMk cId="2460954070" sldId="2147483660"/>
        </pc:sldMasterMkLst>
        <pc:sldLayoutChg chg="add del">
          <pc:chgData name="Riley Nichols" userId="S::rnichols005@drury.edu::e54e3f66-d6af-402c-858c-cad95414d6b9" providerId="AD" clId="Web-{2F2B608F-A434-41FE-860B-642B828C5CC2}" dt="2022-11-20T23:48:08.337" v="90"/>
          <pc:sldLayoutMkLst>
            <pc:docMk/>
            <pc:sldMasterMk cId="2460954070" sldId="2147483660"/>
            <pc:sldLayoutMk cId="2385387890" sldId="2147483661"/>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949138452" sldId="2147483662"/>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2591524520" sldId="2147483663"/>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1203092039" sldId="2147483664"/>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3733172339" sldId="2147483665"/>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3210312558" sldId="2147483666"/>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3146388984" sldId="2147483667"/>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3171841454" sldId="2147483668"/>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1718958274" sldId="2147483669"/>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2202905451" sldId="2147483670"/>
          </pc:sldLayoutMkLst>
        </pc:sldLayoutChg>
        <pc:sldLayoutChg chg="add del">
          <pc:chgData name="Riley Nichols" userId="S::rnichols005@drury.edu::e54e3f66-d6af-402c-858c-cad95414d6b9" providerId="AD" clId="Web-{2F2B608F-A434-41FE-860B-642B828C5CC2}" dt="2022-11-20T23:48:08.337" v="90"/>
          <pc:sldLayoutMkLst>
            <pc:docMk/>
            <pc:sldMasterMk cId="2460954070" sldId="2147483660"/>
            <pc:sldLayoutMk cId="3479445657" sldId="2147483671"/>
          </pc:sldLayoutMkLst>
        </pc:sldLayoutChg>
      </pc:sldMasterChg>
      <pc:sldMasterChg chg="add del addSldLayout delSldLayout">
        <pc:chgData name="Riley Nichols" userId="S::rnichols005@drury.edu::e54e3f66-d6af-402c-858c-cad95414d6b9" providerId="AD" clId="Web-{2F2B608F-A434-41FE-860B-642B828C5CC2}" dt="2022-11-20T23:48:01.525" v="85"/>
        <pc:sldMasterMkLst>
          <pc:docMk/>
          <pc:sldMasterMk cId="206869666" sldId="2147483724"/>
        </pc:sldMasterMkLst>
        <pc:sldLayoutChg chg="add del">
          <pc:chgData name="Riley Nichols" userId="S::rnichols005@drury.edu::e54e3f66-d6af-402c-858c-cad95414d6b9" providerId="AD" clId="Web-{2F2B608F-A434-41FE-860B-642B828C5CC2}" dt="2022-11-20T23:48:01.525" v="85"/>
          <pc:sldLayoutMkLst>
            <pc:docMk/>
            <pc:sldMasterMk cId="206869666" sldId="2147483724"/>
            <pc:sldLayoutMk cId="1219889478" sldId="2147483713"/>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3486261543" sldId="2147483714"/>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3643189379" sldId="2147483715"/>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3459565120" sldId="2147483716"/>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4156464946" sldId="2147483717"/>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2097990832" sldId="2147483718"/>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4244831784" sldId="2147483719"/>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2525036674" sldId="2147483720"/>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125415440" sldId="2147483721"/>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1231008060" sldId="2147483722"/>
          </pc:sldLayoutMkLst>
        </pc:sldLayoutChg>
        <pc:sldLayoutChg chg="add del">
          <pc:chgData name="Riley Nichols" userId="S::rnichols005@drury.edu::e54e3f66-d6af-402c-858c-cad95414d6b9" providerId="AD" clId="Web-{2F2B608F-A434-41FE-860B-642B828C5CC2}" dt="2022-11-20T23:48:01.525" v="85"/>
          <pc:sldLayoutMkLst>
            <pc:docMk/>
            <pc:sldMasterMk cId="206869666" sldId="2147483724"/>
            <pc:sldLayoutMk cId="1228955226" sldId="2147483723"/>
          </pc:sldLayoutMkLst>
        </pc:sldLayoutChg>
      </pc:sldMasterChg>
      <pc:sldMasterChg chg="add del addSldLayout delSldLayout">
        <pc:chgData name="Riley Nichols" userId="S::rnichols005@drury.edu::e54e3f66-d6af-402c-858c-cad95414d6b9" providerId="AD" clId="Web-{2F2B608F-A434-41FE-860B-642B828C5CC2}" dt="2022-11-20T23:48:08.275" v="89"/>
        <pc:sldMasterMkLst>
          <pc:docMk/>
          <pc:sldMasterMk cId="1953274525" sldId="2147483737"/>
        </pc:sldMasterMkLst>
        <pc:sldLayoutChg chg="add del">
          <pc:chgData name="Riley Nichols" userId="S::rnichols005@drury.edu::e54e3f66-d6af-402c-858c-cad95414d6b9" providerId="AD" clId="Web-{2F2B608F-A434-41FE-860B-642B828C5CC2}" dt="2022-11-20T23:48:08.275" v="89"/>
          <pc:sldLayoutMkLst>
            <pc:docMk/>
            <pc:sldMasterMk cId="1953274525" sldId="2147483737"/>
            <pc:sldLayoutMk cId="2590402007" sldId="2147483726"/>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507813181" sldId="2147483727"/>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4128755351" sldId="2147483728"/>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2126301767" sldId="2147483729"/>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3329951986" sldId="2147483730"/>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2523355989" sldId="2147483731"/>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3444223531" sldId="2147483732"/>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2535108429" sldId="2147483733"/>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1593698887" sldId="2147483734"/>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3123680453" sldId="2147483735"/>
          </pc:sldLayoutMkLst>
        </pc:sldLayoutChg>
        <pc:sldLayoutChg chg="add del">
          <pc:chgData name="Riley Nichols" userId="S::rnichols005@drury.edu::e54e3f66-d6af-402c-858c-cad95414d6b9" providerId="AD" clId="Web-{2F2B608F-A434-41FE-860B-642B828C5CC2}" dt="2022-11-20T23:48:08.275" v="89"/>
          <pc:sldLayoutMkLst>
            <pc:docMk/>
            <pc:sldMasterMk cId="1953274525" sldId="2147483737"/>
            <pc:sldLayoutMk cId="3052430474" sldId="2147483736"/>
          </pc:sldLayoutMkLst>
        </pc:sldLayoutChg>
      </pc:sldMasterChg>
      <pc:sldMasterChg chg="add del addSldLayout delSldLayout">
        <pc:chgData name="Riley Nichols" userId="S::rnichols005@drury.edu::e54e3f66-d6af-402c-858c-cad95414d6b9" providerId="AD" clId="Web-{2F2B608F-A434-41FE-860B-642B828C5CC2}" dt="2022-11-20T23:48:08.337" v="90"/>
        <pc:sldMasterMkLst>
          <pc:docMk/>
          <pc:sldMasterMk cId="2146617854" sldId="2147483750"/>
        </pc:sldMasterMkLst>
        <pc:sldLayoutChg chg="add del">
          <pc:chgData name="Riley Nichols" userId="S::rnichols005@drury.edu::e54e3f66-d6af-402c-858c-cad95414d6b9" providerId="AD" clId="Web-{2F2B608F-A434-41FE-860B-642B828C5CC2}" dt="2022-11-20T23:48:08.337" v="90"/>
          <pc:sldLayoutMkLst>
            <pc:docMk/>
            <pc:sldMasterMk cId="2146617854" sldId="2147483750"/>
            <pc:sldLayoutMk cId="4172120384" sldId="2147483739"/>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519247153" sldId="2147483740"/>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2336804190" sldId="2147483741"/>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428314348" sldId="2147483742"/>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2181152774" sldId="2147483743"/>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3014284296" sldId="2147483744"/>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2378053898" sldId="2147483745"/>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3722683418" sldId="2147483746"/>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2321008065" sldId="2147483747"/>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3551509447" sldId="2147483748"/>
          </pc:sldLayoutMkLst>
        </pc:sldLayoutChg>
        <pc:sldLayoutChg chg="add del">
          <pc:chgData name="Riley Nichols" userId="S::rnichols005@drury.edu::e54e3f66-d6af-402c-858c-cad95414d6b9" providerId="AD" clId="Web-{2F2B608F-A434-41FE-860B-642B828C5CC2}" dt="2022-11-20T23:48:08.337" v="90"/>
          <pc:sldLayoutMkLst>
            <pc:docMk/>
            <pc:sldMasterMk cId="2146617854" sldId="2147483750"/>
            <pc:sldLayoutMk cId="1711733429" sldId="214748374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5D91E-D325-43B6-8A6E-8873B040AA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1D92EAB-F617-41D0-971E-EBAA3199D240}">
      <dgm:prSet/>
      <dgm:spPr/>
      <dgm:t>
        <a:bodyPr/>
        <a:lstStyle/>
        <a:p>
          <a:r>
            <a:rPr lang="en-US"/>
            <a:t>Add to GitHub by manually coping files in and out of the repository.</a:t>
          </a:r>
        </a:p>
      </dgm:t>
    </dgm:pt>
    <dgm:pt modelId="{4AF1C250-EA7E-45E6-B57F-52A6FEFDAA69}" type="parTrans" cxnId="{8DFE0C6C-E666-4A5F-8A70-47C958B942D2}">
      <dgm:prSet/>
      <dgm:spPr/>
      <dgm:t>
        <a:bodyPr/>
        <a:lstStyle/>
        <a:p>
          <a:endParaRPr lang="en-US"/>
        </a:p>
      </dgm:t>
    </dgm:pt>
    <dgm:pt modelId="{9DACD563-5CA0-4DE6-B5EE-89DD2F683771}" type="sibTrans" cxnId="{8DFE0C6C-E666-4A5F-8A70-47C958B942D2}">
      <dgm:prSet/>
      <dgm:spPr/>
      <dgm:t>
        <a:bodyPr/>
        <a:lstStyle/>
        <a:p>
          <a:endParaRPr lang="en-US"/>
        </a:p>
      </dgm:t>
    </dgm:pt>
    <dgm:pt modelId="{7673DB00-36BD-4826-A815-CC441BC205CB}">
      <dgm:prSet/>
      <dgm:spPr/>
      <dgm:t>
        <a:bodyPr/>
        <a:lstStyle/>
        <a:p>
          <a:r>
            <a:rPr lang="en-US"/>
            <a:t>Write code in C#</a:t>
          </a:r>
        </a:p>
      </dgm:t>
    </dgm:pt>
    <dgm:pt modelId="{B952EEB8-5D9F-40C8-BDEC-883089A21709}" type="parTrans" cxnId="{CCE54030-B556-454B-A298-4EFD3B1E194A}">
      <dgm:prSet/>
      <dgm:spPr/>
      <dgm:t>
        <a:bodyPr/>
        <a:lstStyle/>
        <a:p>
          <a:endParaRPr lang="en-US"/>
        </a:p>
      </dgm:t>
    </dgm:pt>
    <dgm:pt modelId="{58B63859-F1DC-4DC4-886A-FDFC3287C7E0}" type="sibTrans" cxnId="{CCE54030-B556-454B-A298-4EFD3B1E194A}">
      <dgm:prSet/>
      <dgm:spPr/>
      <dgm:t>
        <a:bodyPr/>
        <a:lstStyle/>
        <a:p>
          <a:endParaRPr lang="en-US"/>
        </a:p>
      </dgm:t>
    </dgm:pt>
    <dgm:pt modelId="{4DD432FE-BF42-4D03-96E4-5B191A17BADB}">
      <dgm:prSet/>
      <dgm:spPr/>
      <dgm:t>
        <a:bodyPr/>
        <a:lstStyle/>
        <a:p>
          <a:r>
            <a:rPr lang="en-US"/>
            <a:t>Unity Editor has assets and scenes that we can use to start the project.</a:t>
          </a:r>
        </a:p>
      </dgm:t>
    </dgm:pt>
    <dgm:pt modelId="{1657931D-3B66-4418-A7C1-F2BBA60A48DE}" type="parTrans" cxnId="{B6D6FE39-6ABA-4F88-946D-3A5F57FB2748}">
      <dgm:prSet/>
      <dgm:spPr/>
      <dgm:t>
        <a:bodyPr/>
        <a:lstStyle/>
        <a:p>
          <a:endParaRPr lang="en-US"/>
        </a:p>
      </dgm:t>
    </dgm:pt>
    <dgm:pt modelId="{F07B1C5A-B2B2-4DCD-A337-E6E21B315923}" type="sibTrans" cxnId="{B6D6FE39-6ABA-4F88-946D-3A5F57FB2748}">
      <dgm:prSet/>
      <dgm:spPr/>
      <dgm:t>
        <a:bodyPr/>
        <a:lstStyle/>
        <a:p>
          <a:endParaRPr lang="en-US"/>
        </a:p>
      </dgm:t>
    </dgm:pt>
    <dgm:pt modelId="{DE42FF69-53E5-3646-B9B4-CFA7A22C8617}" type="pres">
      <dgm:prSet presAssocID="{D6C5D91E-D325-43B6-8A6E-8873B040AA15}" presName="linear" presStyleCnt="0">
        <dgm:presLayoutVars>
          <dgm:animLvl val="lvl"/>
          <dgm:resizeHandles val="exact"/>
        </dgm:presLayoutVars>
      </dgm:prSet>
      <dgm:spPr/>
    </dgm:pt>
    <dgm:pt modelId="{49675FBA-909A-AA49-8FC9-D23E1E82F5D5}" type="pres">
      <dgm:prSet presAssocID="{21D92EAB-F617-41D0-971E-EBAA3199D240}" presName="parentText" presStyleLbl="node1" presStyleIdx="0" presStyleCnt="3">
        <dgm:presLayoutVars>
          <dgm:chMax val="0"/>
          <dgm:bulletEnabled val="1"/>
        </dgm:presLayoutVars>
      </dgm:prSet>
      <dgm:spPr/>
    </dgm:pt>
    <dgm:pt modelId="{DA84C8B2-78C7-2C40-BC0C-C166073B7964}" type="pres">
      <dgm:prSet presAssocID="{9DACD563-5CA0-4DE6-B5EE-89DD2F683771}" presName="spacer" presStyleCnt="0"/>
      <dgm:spPr/>
    </dgm:pt>
    <dgm:pt modelId="{EA23322C-4321-CC45-A8E1-053B6197C60F}" type="pres">
      <dgm:prSet presAssocID="{7673DB00-36BD-4826-A815-CC441BC205CB}" presName="parentText" presStyleLbl="node1" presStyleIdx="1" presStyleCnt="3">
        <dgm:presLayoutVars>
          <dgm:chMax val="0"/>
          <dgm:bulletEnabled val="1"/>
        </dgm:presLayoutVars>
      </dgm:prSet>
      <dgm:spPr/>
    </dgm:pt>
    <dgm:pt modelId="{8418972D-44B3-B74F-BBA0-DA4574F12EC6}" type="pres">
      <dgm:prSet presAssocID="{58B63859-F1DC-4DC4-886A-FDFC3287C7E0}" presName="spacer" presStyleCnt="0"/>
      <dgm:spPr/>
    </dgm:pt>
    <dgm:pt modelId="{074324CE-92F9-3F40-8477-F2A8999250EF}" type="pres">
      <dgm:prSet presAssocID="{4DD432FE-BF42-4D03-96E4-5B191A17BADB}" presName="parentText" presStyleLbl="node1" presStyleIdx="2" presStyleCnt="3">
        <dgm:presLayoutVars>
          <dgm:chMax val="0"/>
          <dgm:bulletEnabled val="1"/>
        </dgm:presLayoutVars>
      </dgm:prSet>
      <dgm:spPr/>
    </dgm:pt>
  </dgm:ptLst>
  <dgm:cxnLst>
    <dgm:cxn modelId="{FE078D22-4E6D-114E-AEA2-32DBFF752FF4}" type="presOf" srcId="{D6C5D91E-D325-43B6-8A6E-8873B040AA15}" destId="{DE42FF69-53E5-3646-B9B4-CFA7A22C8617}" srcOrd="0" destOrd="0" presId="urn:microsoft.com/office/officeart/2005/8/layout/vList2"/>
    <dgm:cxn modelId="{CCE54030-B556-454B-A298-4EFD3B1E194A}" srcId="{D6C5D91E-D325-43B6-8A6E-8873B040AA15}" destId="{7673DB00-36BD-4826-A815-CC441BC205CB}" srcOrd="1" destOrd="0" parTransId="{B952EEB8-5D9F-40C8-BDEC-883089A21709}" sibTransId="{58B63859-F1DC-4DC4-886A-FDFC3287C7E0}"/>
    <dgm:cxn modelId="{B6D6FE39-6ABA-4F88-946D-3A5F57FB2748}" srcId="{D6C5D91E-D325-43B6-8A6E-8873B040AA15}" destId="{4DD432FE-BF42-4D03-96E4-5B191A17BADB}" srcOrd="2" destOrd="0" parTransId="{1657931D-3B66-4418-A7C1-F2BBA60A48DE}" sibTransId="{F07B1C5A-B2B2-4DCD-A337-E6E21B315923}"/>
    <dgm:cxn modelId="{2C03AA42-2C8E-6C41-BAE1-8DD85AE0EF42}" type="presOf" srcId="{4DD432FE-BF42-4D03-96E4-5B191A17BADB}" destId="{074324CE-92F9-3F40-8477-F2A8999250EF}" srcOrd="0" destOrd="0" presId="urn:microsoft.com/office/officeart/2005/8/layout/vList2"/>
    <dgm:cxn modelId="{8DFE0C6C-E666-4A5F-8A70-47C958B942D2}" srcId="{D6C5D91E-D325-43B6-8A6E-8873B040AA15}" destId="{21D92EAB-F617-41D0-971E-EBAA3199D240}" srcOrd="0" destOrd="0" parTransId="{4AF1C250-EA7E-45E6-B57F-52A6FEFDAA69}" sibTransId="{9DACD563-5CA0-4DE6-B5EE-89DD2F683771}"/>
    <dgm:cxn modelId="{136EBA7F-E50C-8F4D-9E85-E622CF52DFBB}" type="presOf" srcId="{7673DB00-36BD-4826-A815-CC441BC205CB}" destId="{EA23322C-4321-CC45-A8E1-053B6197C60F}" srcOrd="0" destOrd="0" presId="urn:microsoft.com/office/officeart/2005/8/layout/vList2"/>
    <dgm:cxn modelId="{2E48BC9D-35A2-1C46-9507-602DAF6828D2}" type="presOf" srcId="{21D92EAB-F617-41D0-971E-EBAA3199D240}" destId="{49675FBA-909A-AA49-8FC9-D23E1E82F5D5}" srcOrd="0" destOrd="0" presId="urn:microsoft.com/office/officeart/2005/8/layout/vList2"/>
    <dgm:cxn modelId="{57EBAD1B-932B-DD44-8BDC-41B9D39AE6EF}" type="presParOf" srcId="{DE42FF69-53E5-3646-B9B4-CFA7A22C8617}" destId="{49675FBA-909A-AA49-8FC9-D23E1E82F5D5}" srcOrd="0" destOrd="0" presId="urn:microsoft.com/office/officeart/2005/8/layout/vList2"/>
    <dgm:cxn modelId="{5A800F68-30A6-7246-8E9C-BE3CA8EA0670}" type="presParOf" srcId="{DE42FF69-53E5-3646-B9B4-CFA7A22C8617}" destId="{DA84C8B2-78C7-2C40-BC0C-C166073B7964}" srcOrd="1" destOrd="0" presId="urn:microsoft.com/office/officeart/2005/8/layout/vList2"/>
    <dgm:cxn modelId="{D839D9BF-9AE4-2346-9EC6-BF3F07EAEE3B}" type="presParOf" srcId="{DE42FF69-53E5-3646-B9B4-CFA7A22C8617}" destId="{EA23322C-4321-CC45-A8E1-053B6197C60F}" srcOrd="2" destOrd="0" presId="urn:microsoft.com/office/officeart/2005/8/layout/vList2"/>
    <dgm:cxn modelId="{4103D2A0-31C6-E444-9F57-F278E3B66726}" type="presParOf" srcId="{DE42FF69-53E5-3646-B9B4-CFA7A22C8617}" destId="{8418972D-44B3-B74F-BBA0-DA4574F12EC6}" srcOrd="3" destOrd="0" presId="urn:microsoft.com/office/officeart/2005/8/layout/vList2"/>
    <dgm:cxn modelId="{9CD59B63-50FC-0D45-B58D-E73DF5852BC8}" type="presParOf" srcId="{DE42FF69-53E5-3646-B9B4-CFA7A22C8617}" destId="{074324CE-92F9-3F40-8477-F2A8999250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75FBA-909A-AA49-8FC9-D23E1E82F5D5}">
      <dsp:nvSpPr>
        <dsp:cNvPr id="0" name=""/>
        <dsp:cNvSpPr/>
      </dsp:nvSpPr>
      <dsp:spPr>
        <a:xfrm>
          <a:off x="0" y="298049"/>
          <a:ext cx="6581776"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Add to GitHub by manually coping files in and out of the repository.</a:t>
          </a:r>
        </a:p>
      </dsp:txBody>
      <dsp:txXfrm>
        <a:off x="64083" y="362132"/>
        <a:ext cx="6453610" cy="1184574"/>
      </dsp:txXfrm>
    </dsp:sp>
    <dsp:sp modelId="{EA23322C-4321-CC45-A8E1-053B6197C60F}">
      <dsp:nvSpPr>
        <dsp:cNvPr id="0" name=""/>
        <dsp:cNvSpPr/>
      </dsp:nvSpPr>
      <dsp:spPr>
        <a:xfrm>
          <a:off x="0" y="1705829"/>
          <a:ext cx="6581776" cy="1312740"/>
        </a:xfrm>
        <a:prstGeom prst="roundRect">
          <a:avLst/>
        </a:prstGeom>
        <a:solidFill>
          <a:schemeClr val="accent2">
            <a:hueOff val="-10042776"/>
            <a:satOff val="-54"/>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Write code in C#</a:t>
          </a:r>
        </a:p>
      </dsp:txBody>
      <dsp:txXfrm>
        <a:off x="64083" y="1769912"/>
        <a:ext cx="6453610" cy="1184574"/>
      </dsp:txXfrm>
    </dsp:sp>
    <dsp:sp modelId="{074324CE-92F9-3F40-8477-F2A8999250EF}">
      <dsp:nvSpPr>
        <dsp:cNvPr id="0" name=""/>
        <dsp:cNvSpPr/>
      </dsp:nvSpPr>
      <dsp:spPr>
        <a:xfrm>
          <a:off x="0" y="3113610"/>
          <a:ext cx="6581776" cy="1312740"/>
        </a:xfrm>
        <a:prstGeom prst="roundRect">
          <a:avLst/>
        </a:prstGeom>
        <a:solidFill>
          <a:schemeClr val="accent2">
            <a:hueOff val="-20085551"/>
            <a:satOff val="-107"/>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Unity Editor has assets and scenes that we can use to start the project.</a:t>
          </a:r>
        </a:p>
      </dsp:txBody>
      <dsp:txXfrm>
        <a:off x="64083" y="3177693"/>
        <a:ext cx="6453610"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2683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8115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7805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100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5150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1173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21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1428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1924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3680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11/21/2022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831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11/21/2022</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61785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908651"/>
            <a:ext cx="3620882" cy="3640345"/>
          </a:xfrm>
        </p:spPr>
        <p:txBody>
          <a:bodyPr anchor="t">
            <a:normAutofit/>
          </a:bodyPr>
          <a:lstStyle/>
          <a:p>
            <a:r>
              <a:rPr lang="en-US" sz="4000">
                <a:solidFill>
                  <a:schemeClr val="bg1"/>
                </a:solidFill>
                <a:cs typeface="Calibri Light"/>
              </a:rPr>
              <a:t>Haptic Glove Development Project </a:t>
            </a:r>
            <a:br>
              <a:rPr lang="en-US" sz="4000">
                <a:solidFill>
                  <a:schemeClr val="bg1"/>
                </a:solidFill>
                <a:cs typeface="Calibri Light"/>
              </a:rPr>
            </a:br>
            <a:r>
              <a:rPr lang="en-US" sz="4000">
                <a:solidFill>
                  <a:schemeClr val="bg1"/>
                </a:solidFill>
                <a:cs typeface="Calibri Light"/>
              </a:rPr>
              <a:t>Sprint 5</a:t>
            </a:r>
          </a:p>
        </p:txBody>
      </p:sp>
      <p:sp>
        <p:nvSpPr>
          <p:cNvPr id="3" name="Subtitle 2"/>
          <p:cNvSpPr>
            <a:spLocks noGrp="1"/>
          </p:cNvSpPr>
          <p:nvPr>
            <p:ph type="subTitle" idx="1"/>
          </p:nvPr>
        </p:nvSpPr>
        <p:spPr>
          <a:xfrm>
            <a:off x="705934" y="5220450"/>
            <a:ext cx="3380437" cy="570748"/>
          </a:xfrm>
        </p:spPr>
        <p:txBody>
          <a:bodyPr vert="horz" lIns="91440" tIns="45720" rIns="91440" bIns="45720" rtlCol="0" anchor="b">
            <a:normAutofit fontScale="25000" lnSpcReduction="20000"/>
          </a:bodyPr>
          <a:lstStyle/>
          <a:p>
            <a:pPr>
              <a:lnSpc>
                <a:spcPct val="110000"/>
              </a:lnSpc>
            </a:pPr>
            <a:r>
              <a:rPr lang="en-US" sz="9600">
                <a:solidFill>
                  <a:schemeClr val="bg1"/>
                </a:solidFill>
                <a:cs typeface="Calibri"/>
              </a:rPr>
              <a:t>Levi Graham</a:t>
            </a:r>
          </a:p>
          <a:p>
            <a:pPr>
              <a:lnSpc>
                <a:spcPct val="110000"/>
              </a:lnSpc>
            </a:pPr>
            <a:r>
              <a:rPr lang="en-US" sz="9600">
                <a:solidFill>
                  <a:schemeClr val="bg1"/>
                </a:solidFill>
                <a:cs typeface="Calibri"/>
              </a:rPr>
              <a:t>Riley Nichols</a:t>
            </a:r>
          </a:p>
          <a:p>
            <a:pPr>
              <a:lnSpc>
                <a:spcPct val="110000"/>
              </a:lnSpc>
            </a:pPr>
            <a:endParaRPr lang="en-US" sz="1000">
              <a:solidFill>
                <a:schemeClr val="bg1"/>
              </a:solidFill>
              <a:cs typeface="Calibri"/>
            </a:endParaRPr>
          </a:p>
        </p:txBody>
      </p:sp>
      <p:cxnSp>
        <p:nvCxnSpPr>
          <p:cNvPr id="28"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9" name="Picture 3">
            <a:extLst>
              <a:ext uri="{FF2B5EF4-FFF2-40B4-BE49-F238E27FC236}">
                <a16:creationId xmlns:a16="http://schemas.microsoft.com/office/drawing/2014/main" id="{3F050F34-579C-8C87-444B-BCD9AC959EF6}"/>
              </a:ext>
            </a:extLst>
          </p:cNvPr>
          <p:cNvPicPr>
            <a:picLocks noChangeAspect="1"/>
          </p:cNvPicPr>
          <p:nvPr/>
        </p:nvPicPr>
        <p:blipFill rotWithShape="1">
          <a:blip r:embed="rId2"/>
          <a:srcRect l="19992" r="4" b="4"/>
          <a:stretch/>
        </p:blipFill>
        <p:spPr>
          <a:xfrm>
            <a:off x="4876158" y="9949"/>
            <a:ext cx="7315841" cy="6857990"/>
          </a:xfrm>
          <a:prstGeom prst="rect">
            <a:avLst/>
          </a:prstGeom>
        </p:spPr>
      </p:pic>
      <p:pic>
        <p:nvPicPr>
          <p:cNvPr id="5" name="Picture 4" descr="Logo&#10;&#10;Description automatically generated">
            <a:extLst>
              <a:ext uri="{FF2B5EF4-FFF2-40B4-BE49-F238E27FC236}">
                <a16:creationId xmlns:a16="http://schemas.microsoft.com/office/drawing/2014/main" id="{02741A5F-B217-A0BD-D935-ED0ED3655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345" y="-217005"/>
            <a:ext cx="1881809" cy="1881809"/>
          </a:xfrm>
          <a:prstGeom prst="rect">
            <a:avLst/>
          </a:prstGeom>
        </p:spPr>
      </p:pic>
      <p:sp>
        <p:nvSpPr>
          <p:cNvPr id="8" name="Rectangle 7">
            <a:extLst>
              <a:ext uri="{FF2B5EF4-FFF2-40B4-BE49-F238E27FC236}">
                <a16:creationId xmlns:a16="http://schemas.microsoft.com/office/drawing/2014/main" id="{E203F1AB-3F87-3F6A-C2A9-469CEACC6A11}"/>
              </a:ext>
            </a:extLst>
          </p:cNvPr>
          <p:cNvSpPr/>
          <p:nvPr/>
        </p:nvSpPr>
        <p:spPr>
          <a:xfrm>
            <a:off x="8101033" y="9949"/>
            <a:ext cx="4090967" cy="1557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logo&#10;&#10;Description automatically generated">
            <a:extLst>
              <a:ext uri="{FF2B5EF4-FFF2-40B4-BE49-F238E27FC236}">
                <a16:creationId xmlns:a16="http://schemas.microsoft.com/office/drawing/2014/main" id="{6AA29729-8EAB-3F66-6AD2-CC212E72A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0953" y="34810"/>
            <a:ext cx="4079991" cy="150740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498C7-7602-F890-3F59-9DE8181FE196}"/>
              </a:ext>
            </a:extLst>
          </p:cNvPr>
          <p:cNvSpPr>
            <a:spLocks noGrp="1"/>
          </p:cNvSpPr>
          <p:nvPr>
            <p:ph type="title"/>
          </p:nvPr>
        </p:nvSpPr>
        <p:spPr>
          <a:xfrm>
            <a:off x="5604846" y="860615"/>
            <a:ext cx="5922279" cy="1272986"/>
          </a:xfrm>
        </p:spPr>
        <p:txBody>
          <a:bodyPr>
            <a:normAutofit/>
          </a:bodyPr>
          <a:lstStyle/>
          <a:p>
            <a:r>
              <a:rPr lang="en-US"/>
              <a:t>RECAP</a:t>
            </a:r>
          </a:p>
        </p:txBody>
      </p:sp>
      <p:pic>
        <p:nvPicPr>
          <p:cNvPr id="15" name="Picture 4">
            <a:extLst>
              <a:ext uri="{FF2B5EF4-FFF2-40B4-BE49-F238E27FC236}">
                <a16:creationId xmlns:a16="http://schemas.microsoft.com/office/drawing/2014/main" id="{6643AE85-8012-6153-60BD-B2A1454126C0}"/>
              </a:ext>
            </a:extLst>
          </p:cNvPr>
          <p:cNvPicPr>
            <a:picLocks noChangeAspect="1"/>
          </p:cNvPicPr>
          <p:nvPr/>
        </p:nvPicPr>
        <p:blipFill rotWithShape="1">
          <a:blip r:embed="rId2"/>
          <a:srcRect l="1740" r="60861" b="6256"/>
          <a:stretch/>
        </p:blipFill>
        <p:spPr>
          <a:xfrm>
            <a:off x="20" y="-17929"/>
            <a:ext cx="4876780" cy="6875929"/>
          </a:xfrm>
          <a:prstGeom prst="rect">
            <a:avLst/>
          </a:prstGeom>
        </p:spPr>
      </p:pic>
      <p:cxnSp>
        <p:nvCxnSpPr>
          <p:cNvPr id="16"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E95D4D28-6AD2-013E-B799-D197FCC628D1}"/>
              </a:ext>
            </a:extLst>
          </p:cNvPr>
          <p:cNvSpPr>
            <a:spLocks noGrp="1"/>
          </p:cNvSpPr>
          <p:nvPr>
            <p:ph idx="1"/>
          </p:nvPr>
        </p:nvSpPr>
        <p:spPr>
          <a:xfrm>
            <a:off x="5566943" y="2133600"/>
            <a:ext cx="6005933" cy="3774464"/>
          </a:xfrm>
        </p:spPr>
        <p:txBody>
          <a:bodyPr vert="horz" lIns="91440" tIns="45720" rIns="91440" bIns="45720" rtlCol="0">
            <a:normAutofit/>
          </a:bodyPr>
          <a:lstStyle/>
          <a:p>
            <a:pPr marL="0" indent="0">
              <a:lnSpc>
                <a:spcPct val="110000"/>
              </a:lnSpc>
              <a:buNone/>
            </a:pPr>
            <a:r>
              <a:rPr lang="en-US"/>
              <a:t>The goal of our project is to</a:t>
            </a:r>
          </a:p>
          <a:p>
            <a:pPr>
              <a:lnSpc>
                <a:spcPct val="110000"/>
              </a:lnSpc>
            </a:pPr>
            <a:r>
              <a:rPr lang="en-US"/>
              <a:t>Create a glove/hand-based input device to read hand-based inputs into a machine</a:t>
            </a:r>
          </a:p>
          <a:p>
            <a:pPr>
              <a:lnSpc>
                <a:spcPct val="110000"/>
              </a:lnSpc>
            </a:pPr>
            <a:r>
              <a:rPr lang="en-US"/>
              <a:t>Create a sandbox environment to demonstrate and show off this device</a:t>
            </a:r>
          </a:p>
          <a:p>
            <a:pPr>
              <a:lnSpc>
                <a:spcPct val="110000"/>
              </a:lnSpc>
            </a:pPr>
            <a:endParaRPr lang="en-US"/>
          </a:p>
          <a:p>
            <a:pPr>
              <a:lnSpc>
                <a:spcPct val="110000"/>
              </a:lnSpc>
            </a:pPr>
            <a:endParaRPr lang="en-US"/>
          </a:p>
          <a:p>
            <a:pPr marL="0" indent="0">
              <a:lnSpc>
                <a:spcPct val="110000"/>
              </a:lnSpc>
              <a:buNone/>
            </a:pPr>
            <a:r>
              <a:rPr lang="en-US"/>
              <a:t>Last sprint we used wired communication to read the serial values of the full circuit device to a GUI.</a:t>
            </a:r>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21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FD361-8FA7-D07D-B65D-4BA5BEEC5FC6}"/>
              </a:ext>
            </a:extLst>
          </p:cNvPr>
          <p:cNvSpPr>
            <a:spLocks noGrp="1"/>
          </p:cNvSpPr>
          <p:nvPr>
            <p:ph type="title"/>
          </p:nvPr>
        </p:nvSpPr>
        <p:spPr>
          <a:xfrm>
            <a:off x="7315200" y="895448"/>
            <a:ext cx="4876799" cy="1919469"/>
          </a:xfrm>
        </p:spPr>
        <p:txBody>
          <a:bodyPr>
            <a:normAutofit/>
          </a:bodyPr>
          <a:lstStyle/>
          <a:p>
            <a:pPr algn="ctr">
              <a:lnSpc>
                <a:spcPct val="90000"/>
              </a:lnSpc>
            </a:pPr>
            <a:r>
              <a:rPr lang="en-US"/>
              <a:t>SPRINT 5 - Arduino</a:t>
            </a:r>
          </a:p>
        </p:txBody>
      </p:sp>
      <p:pic>
        <p:nvPicPr>
          <p:cNvPr id="5" name="Picture 4" descr="Electronics protoboard">
            <a:extLst>
              <a:ext uri="{FF2B5EF4-FFF2-40B4-BE49-F238E27FC236}">
                <a16:creationId xmlns:a16="http://schemas.microsoft.com/office/drawing/2014/main" id="{6F33F222-7850-4FE6-B3B0-159D5C881FF3}"/>
              </a:ext>
            </a:extLst>
          </p:cNvPr>
          <p:cNvPicPr>
            <a:picLocks noChangeAspect="1"/>
          </p:cNvPicPr>
          <p:nvPr/>
        </p:nvPicPr>
        <p:blipFill rotWithShape="1">
          <a:blip r:embed="rId2"/>
          <a:srcRect r="28904" b="-3"/>
          <a:stretch/>
        </p:blipFill>
        <p:spPr>
          <a:xfrm>
            <a:off x="20" y="10"/>
            <a:ext cx="7315180" cy="6857984"/>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E832E9-F82B-BE9E-71F1-CAD3F825E7D9}"/>
              </a:ext>
            </a:extLst>
          </p:cNvPr>
          <p:cNvSpPr>
            <a:spLocks noGrp="1"/>
          </p:cNvSpPr>
          <p:nvPr>
            <p:ph idx="1"/>
          </p:nvPr>
        </p:nvSpPr>
        <p:spPr>
          <a:xfrm>
            <a:off x="7553739" y="2161657"/>
            <a:ext cx="4565476" cy="4216249"/>
          </a:xfrm>
        </p:spPr>
        <p:txBody>
          <a:bodyPr vert="horz" lIns="91440" tIns="45720" rIns="91440" bIns="45720" rtlCol="0" anchor="t">
            <a:normAutofit/>
          </a:bodyPr>
          <a:lstStyle/>
          <a:p>
            <a:pPr marL="0" indent="0">
              <a:buNone/>
            </a:pPr>
            <a:r>
              <a:rPr lang="en-US"/>
              <a:t>Issues we had with the 5</a:t>
            </a:r>
            <a:r>
              <a:rPr lang="en-US" baseline="30000"/>
              <a:t>th</a:t>
            </a:r>
            <a:r>
              <a:rPr lang="en-US"/>
              <a:t> flex sensor:</a:t>
            </a:r>
          </a:p>
          <a:p>
            <a:r>
              <a:rPr lang="en-US"/>
              <a:t>The last two analog pins on the RP2040 Connect are </a:t>
            </a:r>
            <a:r>
              <a:rPr lang="en-US" err="1"/>
              <a:t>WifiNINA</a:t>
            </a:r>
            <a:r>
              <a:rPr lang="en-US"/>
              <a:t> pins (pins to be used as signal pins)</a:t>
            </a:r>
          </a:p>
          <a:p>
            <a:r>
              <a:rPr lang="en-US"/>
              <a:t>This signal is more of a Boolean system than a constant data source, so parts are read as On or Off values</a:t>
            </a:r>
          </a:p>
          <a:p>
            <a:pPr marL="0" indent="0">
              <a:buNone/>
            </a:pPr>
            <a:endParaRPr lang="en-US"/>
          </a:p>
          <a:p>
            <a:endParaRPr lang="en-US"/>
          </a:p>
        </p:txBody>
      </p:sp>
    </p:spTree>
    <p:extLst>
      <p:ext uri="{BB962C8B-B14F-4D97-AF65-F5344CB8AC3E}">
        <p14:creationId xmlns:p14="http://schemas.microsoft.com/office/powerpoint/2010/main" val="338862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0DE41-9728-72A4-8B67-ACE188CB305A}"/>
              </a:ext>
            </a:extLst>
          </p:cNvPr>
          <p:cNvSpPr>
            <a:spLocks noGrp="1"/>
          </p:cNvSpPr>
          <p:nvPr>
            <p:ph type="title"/>
          </p:nvPr>
        </p:nvSpPr>
        <p:spPr>
          <a:xfrm>
            <a:off x="7447722" y="895448"/>
            <a:ext cx="4744257" cy="1919469"/>
          </a:xfrm>
        </p:spPr>
        <p:txBody>
          <a:bodyPr>
            <a:normAutofit/>
          </a:bodyPr>
          <a:lstStyle/>
          <a:p>
            <a:pPr>
              <a:lnSpc>
                <a:spcPct val="90000"/>
              </a:lnSpc>
            </a:pPr>
            <a:r>
              <a:rPr lang="en-US"/>
              <a:t>Sprint 5 - Arduino Cont.</a:t>
            </a:r>
          </a:p>
        </p:txBody>
      </p:sp>
      <p:pic>
        <p:nvPicPr>
          <p:cNvPr id="5" name="Picture 4" descr="Electronic circuit board">
            <a:extLst>
              <a:ext uri="{FF2B5EF4-FFF2-40B4-BE49-F238E27FC236}">
                <a16:creationId xmlns:a16="http://schemas.microsoft.com/office/drawing/2014/main" id="{0F36B7F4-8A46-C568-7C71-E70DE89B72D2}"/>
              </a:ext>
            </a:extLst>
          </p:cNvPr>
          <p:cNvPicPr>
            <a:picLocks noChangeAspect="1"/>
          </p:cNvPicPr>
          <p:nvPr/>
        </p:nvPicPr>
        <p:blipFill rotWithShape="1">
          <a:blip r:embed="rId2"/>
          <a:srcRect l="28907" r="-3" b="-3"/>
          <a:stretch/>
        </p:blipFill>
        <p:spPr>
          <a:xfrm>
            <a:off x="20" y="10"/>
            <a:ext cx="7315180" cy="6857984"/>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5A2CC6-1777-68AF-5CC8-51DEE78C6483}"/>
              </a:ext>
            </a:extLst>
          </p:cNvPr>
          <p:cNvSpPr>
            <a:spLocks noGrp="1"/>
          </p:cNvSpPr>
          <p:nvPr>
            <p:ph idx="1"/>
          </p:nvPr>
        </p:nvSpPr>
        <p:spPr>
          <a:xfrm>
            <a:off x="7962938" y="2265638"/>
            <a:ext cx="3581303" cy="3554891"/>
          </a:xfrm>
        </p:spPr>
        <p:txBody>
          <a:bodyPr vert="horz" lIns="91440" tIns="45720" rIns="91440" bIns="45720" rtlCol="0" anchor="t">
            <a:normAutofit/>
          </a:bodyPr>
          <a:lstStyle/>
          <a:p>
            <a:r>
              <a:rPr lang="en-US"/>
              <a:t>Accessed RP2040 Connect internal IMU</a:t>
            </a:r>
          </a:p>
          <a:p>
            <a:r>
              <a:rPr lang="en-US"/>
              <a:t>Last Sprint, we had 500ms in response times between Serial outputs, we were able to improve that to 100ms stably, and 60ms unstably.</a:t>
            </a:r>
          </a:p>
        </p:txBody>
      </p:sp>
    </p:spTree>
    <p:extLst>
      <p:ext uri="{BB962C8B-B14F-4D97-AF65-F5344CB8AC3E}">
        <p14:creationId xmlns:p14="http://schemas.microsoft.com/office/powerpoint/2010/main" val="38466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707DE-AD96-A8F9-8AFA-9723BB222C15}"/>
              </a:ext>
            </a:extLst>
          </p:cNvPr>
          <p:cNvSpPr>
            <a:spLocks noGrp="1"/>
          </p:cNvSpPr>
          <p:nvPr>
            <p:ph type="title"/>
          </p:nvPr>
        </p:nvSpPr>
        <p:spPr>
          <a:xfrm>
            <a:off x="733424" y="908048"/>
            <a:ext cx="3987866" cy="4404064"/>
          </a:xfrm>
        </p:spPr>
        <p:txBody>
          <a:bodyPr>
            <a:normAutofit/>
          </a:bodyPr>
          <a:lstStyle/>
          <a:p>
            <a:r>
              <a:rPr lang="en-US"/>
              <a:t>Sprint 5 - Unity</a:t>
            </a:r>
            <a:br>
              <a:rPr lang="en-US"/>
            </a:br>
            <a:endParaRPr lang="en-US"/>
          </a:p>
        </p:txBody>
      </p:sp>
      <p:cxnSp>
        <p:nvCxnSpPr>
          <p:cNvPr id="27" name="Straight Connector 1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1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a16="http://schemas.microsoft.com/office/drawing/2014/main" id="{10D0CA5E-DC20-7403-3222-EB9CFA9CD44B}"/>
              </a:ext>
            </a:extLst>
          </p:cNvPr>
          <p:cNvGraphicFramePr>
            <a:graphicFrameLocks noGrp="1"/>
          </p:cNvGraphicFramePr>
          <p:nvPr>
            <p:ph idx="1"/>
            <p:extLst>
              <p:ext uri="{D42A27DB-BD31-4B8C-83A1-F6EECF244321}">
                <p14:modId xmlns:p14="http://schemas.microsoft.com/office/powerpoint/2010/main" val="2224032950"/>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0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E4AE-5538-FACD-A1C0-92FECDCC193C}"/>
              </a:ext>
            </a:extLst>
          </p:cNvPr>
          <p:cNvSpPr>
            <a:spLocks noGrp="1"/>
          </p:cNvSpPr>
          <p:nvPr>
            <p:ph type="title"/>
          </p:nvPr>
        </p:nvSpPr>
        <p:spPr/>
        <p:txBody>
          <a:bodyPr/>
          <a:lstStyle/>
          <a:p>
            <a:r>
              <a:rPr lang="en-US"/>
              <a:t>This Week &amp;</a:t>
            </a:r>
            <a:br>
              <a:rPr lang="en-US"/>
            </a:br>
            <a:r>
              <a:rPr lang="en-US"/>
              <a:t>Sprint 6</a:t>
            </a:r>
          </a:p>
        </p:txBody>
      </p:sp>
      <p:sp>
        <p:nvSpPr>
          <p:cNvPr id="3" name="Content Placeholder 2">
            <a:extLst>
              <a:ext uri="{FF2B5EF4-FFF2-40B4-BE49-F238E27FC236}">
                <a16:creationId xmlns:a16="http://schemas.microsoft.com/office/drawing/2014/main" id="{BA42D144-DB69-C159-A829-32C137BF7581}"/>
              </a:ext>
            </a:extLst>
          </p:cNvPr>
          <p:cNvSpPr>
            <a:spLocks noGrp="1"/>
          </p:cNvSpPr>
          <p:nvPr>
            <p:ph idx="1"/>
          </p:nvPr>
        </p:nvSpPr>
        <p:spPr/>
        <p:txBody>
          <a:bodyPr vert="horz" lIns="91440" tIns="45720" rIns="91440" bIns="45720" rtlCol="0" anchor="t">
            <a:normAutofit/>
          </a:bodyPr>
          <a:lstStyle/>
          <a:p>
            <a:r>
              <a:rPr lang="en-US"/>
              <a:t>This week we plan to research more into using the A6 and A7 pins without </a:t>
            </a:r>
            <a:r>
              <a:rPr lang="en-US" err="1"/>
              <a:t>WifiNINA</a:t>
            </a:r>
            <a:r>
              <a:rPr lang="en-US"/>
              <a:t> and writing documentation.</a:t>
            </a:r>
          </a:p>
          <a:p>
            <a:endParaRPr lang="en-US"/>
          </a:p>
          <a:p>
            <a:r>
              <a:rPr lang="en-US"/>
              <a:t>For Sprint 6, we will be finishing with our circuit and working on Unity so we can come back from winter break ready to move forward to soldering the glove and using it as an input device for our simulation.</a:t>
            </a:r>
          </a:p>
        </p:txBody>
      </p:sp>
    </p:spTree>
    <p:extLst>
      <p:ext uri="{BB962C8B-B14F-4D97-AF65-F5344CB8AC3E}">
        <p14:creationId xmlns:p14="http://schemas.microsoft.com/office/powerpoint/2010/main" val="279689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109E8D89-1155-FBFB-BF16-BAEA77F2F62B}"/>
              </a:ext>
            </a:extLst>
          </p:cNvPr>
          <p:cNvPicPr>
            <a:picLocks noChangeAspect="1"/>
          </p:cNvPicPr>
          <p:nvPr/>
        </p:nvPicPr>
        <p:blipFill rotWithShape="1">
          <a:blip r:embed="rId2"/>
          <a:srcRect t="827" r="-2" b="14776"/>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D3918-EEF6-CF8B-9445-EDBB888A54CE}"/>
              </a:ext>
            </a:extLst>
          </p:cNvPr>
          <p:cNvSpPr>
            <a:spLocks noGrp="1"/>
          </p:cNvSpPr>
          <p:nvPr>
            <p:ph type="title"/>
          </p:nvPr>
        </p:nvSpPr>
        <p:spPr>
          <a:xfrm>
            <a:off x="647700" y="871758"/>
            <a:ext cx="9906000" cy="3871143"/>
          </a:xfrm>
        </p:spPr>
        <p:txBody>
          <a:bodyPr vert="horz" lIns="91440" tIns="45720" rIns="91440" bIns="45720" rtlCol="0" anchor="t">
            <a:normAutofit/>
          </a:bodyPr>
          <a:lstStyle/>
          <a:p>
            <a:r>
              <a:rPr lang="en-US" sz="5400">
                <a:solidFill>
                  <a:srgbClr val="FFFFFF"/>
                </a:solidFill>
              </a:rPr>
              <a:t>Questions?</a:t>
            </a:r>
          </a:p>
        </p:txBody>
      </p:sp>
      <p:sp>
        <p:nvSpPr>
          <p:cNvPr id="17" name="Rectangle 16">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19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 with placemats">
            <a:extLst>
              <a:ext uri="{FF2B5EF4-FFF2-40B4-BE49-F238E27FC236}">
                <a16:creationId xmlns:a16="http://schemas.microsoft.com/office/drawing/2014/main" id="{47D34ADC-7F6E-5547-D8E9-CDE7572D837B}"/>
              </a:ext>
            </a:extLst>
          </p:cNvPr>
          <p:cNvPicPr>
            <a:picLocks noChangeAspect="1"/>
          </p:cNvPicPr>
          <p:nvPr/>
        </p:nvPicPr>
        <p:blipFill rotWithShape="1">
          <a:blip r:embed="rId2"/>
          <a:srcRect t="12855" r="-2" b="2748"/>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7A6E5-1B8A-96CA-E533-2DA98725A891}"/>
              </a:ext>
            </a:extLst>
          </p:cNvPr>
          <p:cNvSpPr>
            <a:spLocks noGrp="1"/>
          </p:cNvSpPr>
          <p:nvPr>
            <p:ph type="title"/>
          </p:nvPr>
        </p:nvSpPr>
        <p:spPr>
          <a:xfrm>
            <a:off x="647701" y="871759"/>
            <a:ext cx="5067300" cy="3497042"/>
          </a:xfrm>
        </p:spPr>
        <p:txBody>
          <a:bodyPr vert="horz" lIns="91440" tIns="45720" rIns="91440" bIns="45720" rtlCol="0" anchor="t">
            <a:normAutofit/>
          </a:bodyPr>
          <a:lstStyle/>
          <a:p>
            <a:r>
              <a:rPr lang="en-US" sz="3800">
                <a:solidFill>
                  <a:srgbClr val="FFFFFF"/>
                </a:solidFill>
              </a:rPr>
              <a:t>Happy  thanksgiving</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012344"/>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3A"/>
      </a:dk2>
      <a:lt2>
        <a:srgbClr val="E2E8E3"/>
      </a:lt2>
      <a:accent1>
        <a:srgbClr val="EC70D1"/>
      </a:accent1>
      <a:accent2>
        <a:srgbClr val="E85188"/>
      </a:accent2>
      <a:accent3>
        <a:srgbClr val="EC7770"/>
      </a:accent3>
      <a:accent4>
        <a:srgbClr val="E68E40"/>
      </a:accent4>
      <a:accent5>
        <a:srgbClr val="AFA44F"/>
      </a:accent5>
      <a:accent6>
        <a:srgbClr val="8DB03D"/>
      </a:accent6>
      <a:hlink>
        <a:srgbClr val="568E62"/>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ChronicleVTI</vt:lpstr>
      <vt:lpstr>Haptic Glove Development Project  Sprint 5</vt:lpstr>
      <vt:lpstr>RECAP</vt:lpstr>
      <vt:lpstr>SPRINT 5 - Arduino</vt:lpstr>
      <vt:lpstr>Sprint 5 - Arduino Cont.</vt:lpstr>
      <vt:lpstr>Sprint 5 - Unity </vt:lpstr>
      <vt:lpstr>This Week &amp; Sprint 6</vt:lpstr>
      <vt:lpstr>Questions?</vt:lpstr>
      <vt:lpstr>Happy  thanksgiving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2022-11-20T23:45:43Z</dcterms:created>
  <dcterms:modified xsi:type="dcterms:W3CDTF">2022-11-21T15:24:05Z</dcterms:modified>
</cp:coreProperties>
</file>