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4574C-FE25-4C88-A14A-D8897133F6C4}" v="55" dt="2022-09-30T15:39:27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merittracreachout/heres-how-technology-is-reshaping-assessments-1630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C1CBBCD-1A52-627C-E137-D3F95E369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43" r="1135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Haptic Glove Development 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Levi Graham</a:t>
            </a:r>
          </a:p>
          <a:p>
            <a:pPr algn="l"/>
            <a:r>
              <a:rPr lang="en-US" sz="2000" dirty="0">
                <a:cs typeface="Calibri"/>
              </a:rPr>
              <a:t>Riley Nichols</a:t>
            </a: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2FA89-95F8-9EA5-40E8-071EBF10F0A1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F96A123-C90C-9742-6078-DC7B8304E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97" y="619665"/>
            <a:ext cx="1147315" cy="11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Haptic Glove Development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2022-09-30T15:36:38Z</dcterms:created>
  <dcterms:modified xsi:type="dcterms:W3CDTF">2022-10-24T14:30:02Z</dcterms:modified>
</cp:coreProperties>
</file>