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86FC1-B130-45B5-9B82-D19AD4E0D186}" v="494" dt="2023-03-21T22:05:08.313"/>
    <p1510:client id="{E32AD5E6-B706-755B-EB8C-6A967FA84B1D}" v="2" dt="2023-05-01T17:48:25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ley Nichols" userId="S::rnichols005@drury.edu::e54e3f66-d6af-402c-858c-cad95414d6b9" providerId="AD" clId="Web-{E32AD5E6-B706-755B-EB8C-6A967FA84B1D}"/>
    <pc:docChg chg="addSld delSld">
      <pc:chgData name="Riley Nichols" userId="S::rnichols005@drury.edu::e54e3f66-d6af-402c-858c-cad95414d6b9" providerId="AD" clId="Web-{E32AD5E6-B706-755B-EB8C-6A967FA84B1D}" dt="2023-05-01T17:48:25.002" v="1"/>
      <pc:docMkLst>
        <pc:docMk/>
      </pc:docMkLst>
      <pc:sldChg chg="new del">
        <pc:chgData name="Riley Nichols" userId="S::rnichols005@drury.edu::e54e3f66-d6af-402c-858c-cad95414d6b9" providerId="AD" clId="Web-{E32AD5E6-B706-755B-EB8C-6A967FA84B1D}" dt="2023-05-01T17:48:25.002" v="1"/>
        <pc:sldMkLst>
          <pc:docMk/>
          <pc:sldMk cId="3321224353" sldId="262"/>
        </pc:sldMkLst>
      </pc:sldChg>
    </pc:docChg>
  </pc:docChgLst>
  <pc:docChgLst>
    <pc:chgData name="Riley Nichols" userId="S::rnichols005@drury.edu::e54e3f66-d6af-402c-858c-cad95414d6b9" providerId="AD" clId="Web-{7B186FC1-B130-45B5-9B82-D19AD4E0D186}"/>
    <pc:docChg chg="addSld modSld">
      <pc:chgData name="Riley Nichols" userId="S::rnichols005@drury.edu::e54e3f66-d6af-402c-858c-cad95414d6b9" providerId="AD" clId="Web-{7B186FC1-B130-45B5-9B82-D19AD4E0D186}" dt="2023-03-21T22:05:08.313" v="507"/>
      <pc:docMkLst>
        <pc:docMk/>
      </pc:docMkLst>
      <pc:sldChg chg="addSp delSp modSp mod setBg">
        <pc:chgData name="Riley Nichols" userId="S::rnichols005@drury.edu::e54e3f66-d6af-402c-858c-cad95414d6b9" providerId="AD" clId="Web-{7B186FC1-B130-45B5-9B82-D19AD4E0D186}" dt="2023-03-21T21:50:34.456" v="38"/>
        <pc:sldMkLst>
          <pc:docMk/>
          <pc:sldMk cId="109857222" sldId="256"/>
        </pc:sldMkLst>
        <pc:spChg chg="mod">
          <ac:chgData name="Riley Nichols" userId="S::rnichols005@drury.edu::e54e3f66-d6af-402c-858c-cad95414d6b9" providerId="AD" clId="Web-{7B186FC1-B130-45B5-9B82-D19AD4E0D186}" dt="2023-03-21T21:50:34.456" v="3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iley Nichols" userId="S::rnichols005@drury.edu::e54e3f66-d6af-402c-858c-cad95414d6b9" providerId="AD" clId="Web-{7B186FC1-B130-45B5-9B82-D19AD4E0D186}" dt="2023-03-21T21:50:34.456" v="3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0:34.440" v="37"/>
          <ac:spMkLst>
            <pc:docMk/>
            <pc:sldMk cId="109857222" sldId="256"/>
            <ac:spMk id="10" creationId="{BFFB6EAD-767A-4A95-9246-C39976AD1119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0:34.440" v="37"/>
          <ac:spMkLst>
            <pc:docMk/>
            <pc:sldMk cId="109857222" sldId="256"/>
            <ac:spMk id="12" creationId="{07062BB1-E215-424E-80C4-7E1CF179A357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0:34.440" v="37"/>
          <ac:spMkLst>
            <pc:docMk/>
            <pc:sldMk cId="109857222" sldId="256"/>
            <ac:spMk id="14" creationId="{B368E167-B2D7-4904-BB6B-AE0486A2C6F8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0:34.440" v="37"/>
          <ac:spMkLst>
            <pc:docMk/>
            <pc:sldMk cId="109857222" sldId="256"/>
            <ac:spMk id="16" creationId="{6FD0FBFA-B43E-40C1-A6E4-B88234171E7A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0:34.440" v="37"/>
          <ac:spMkLst>
            <pc:docMk/>
            <pc:sldMk cId="109857222" sldId="256"/>
            <ac:spMk id="18" creationId="{70A21480-D93D-46BE-9A94-B5A80469DF68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0:34.440" v="37"/>
          <ac:spMkLst>
            <pc:docMk/>
            <pc:sldMk cId="109857222" sldId="256"/>
            <ac:spMk id="20" creationId="{33E49524-66B4-4DB0-AD09-DC8B9874E1B3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0:34.440" v="37"/>
          <ac:spMkLst>
            <pc:docMk/>
            <pc:sldMk cId="109857222" sldId="256"/>
            <ac:spMk id="22" creationId="{E5EBF8F5-ABE5-4029-A8FC-4E32622D70A6}"/>
          </ac:spMkLst>
        </pc:spChg>
        <pc:spChg chg="add">
          <ac:chgData name="Riley Nichols" userId="S::rnichols005@drury.edu::e54e3f66-d6af-402c-858c-cad95414d6b9" providerId="AD" clId="Web-{7B186FC1-B130-45B5-9B82-D19AD4E0D186}" dt="2023-03-21T21:50:34.456" v="38"/>
          <ac:spMkLst>
            <pc:docMk/>
            <pc:sldMk cId="109857222" sldId="256"/>
            <ac:spMk id="24" creationId="{19D32F93-50AC-4C46-A5DB-291C60DDB7BD}"/>
          </ac:spMkLst>
        </pc:spChg>
        <pc:spChg chg="add">
          <ac:chgData name="Riley Nichols" userId="S::rnichols005@drury.edu::e54e3f66-d6af-402c-858c-cad95414d6b9" providerId="AD" clId="Web-{7B186FC1-B130-45B5-9B82-D19AD4E0D186}" dt="2023-03-21T21:50:34.456" v="38"/>
          <ac:spMkLst>
            <pc:docMk/>
            <pc:sldMk cId="109857222" sldId="256"/>
            <ac:spMk id="25" creationId="{B9A1D9BC-1455-4308-9ABD-A3F8EDB67AAF}"/>
          </ac:spMkLst>
        </pc:spChg>
        <pc:spChg chg="add">
          <ac:chgData name="Riley Nichols" userId="S::rnichols005@drury.edu::e54e3f66-d6af-402c-858c-cad95414d6b9" providerId="AD" clId="Web-{7B186FC1-B130-45B5-9B82-D19AD4E0D186}" dt="2023-03-21T21:50:34.456" v="38"/>
          <ac:spMkLst>
            <pc:docMk/>
            <pc:sldMk cId="109857222" sldId="256"/>
            <ac:spMk id="26" creationId="{827DC2C4-B485-428A-BF4A-472D2967F47F}"/>
          </ac:spMkLst>
        </pc:spChg>
        <pc:spChg chg="add">
          <ac:chgData name="Riley Nichols" userId="S::rnichols005@drury.edu::e54e3f66-d6af-402c-858c-cad95414d6b9" providerId="AD" clId="Web-{7B186FC1-B130-45B5-9B82-D19AD4E0D186}" dt="2023-03-21T21:50:34.456" v="38"/>
          <ac:spMkLst>
            <pc:docMk/>
            <pc:sldMk cId="109857222" sldId="256"/>
            <ac:spMk id="27" creationId="{4A62647B-1222-407C-8740-5A497612B1F5}"/>
          </ac:spMkLst>
        </pc:spChg>
        <pc:picChg chg="add mod ord">
          <ac:chgData name="Riley Nichols" userId="S::rnichols005@drury.edu::e54e3f66-d6af-402c-858c-cad95414d6b9" providerId="AD" clId="Web-{7B186FC1-B130-45B5-9B82-D19AD4E0D186}" dt="2023-03-21T21:50:34.456" v="38"/>
          <ac:picMkLst>
            <pc:docMk/>
            <pc:sldMk cId="109857222" sldId="256"/>
            <ac:picMk id="4" creationId="{E21AA523-FD10-39D3-AEC5-64C8B7A2AE2E}"/>
          </ac:picMkLst>
        </pc:picChg>
        <pc:picChg chg="add mod">
          <ac:chgData name="Riley Nichols" userId="S::rnichols005@drury.edu::e54e3f66-d6af-402c-858c-cad95414d6b9" providerId="AD" clId="Web-{7B186FC1-B130-45B5-9B82-D19AD4E0D186}" dt="2023-03-21T21:50:34.456" v="38"/>
          <ac:picMkLst>
            <pc:docMk/>
            <pc:sldMk cId="109857222" sldId="256"/>
            <ac:picMk id="5" creationId="{90AAE2AE-1B70-58E3-DD78-F158F926FE55}"/>
          </ac:picMkLst>
        </pc:picChg>
      </pc:sldChg>
      <pc:sldChg chg="addSp delSp modSp new mod setBg">
        <pc:chgData name="Riley Nichols" userId="S::rnichols005@drury.edu::e54e3f66-d6af-402c-858c-cad95414d6b9" providerId="AD" clId="Web-{7B186FC1-B130-45B5-9B82-D19AD4E0D186}" dt="2023-03-21T21:58:19.237" v="186"/>
        <pc:sldMkLst>
          <pc:docMk/>
          <pc:sldMk cId="3518924832" sldId="257"/>
        </pc:sldMkLst>
        <pc:spChg chg="mod">
          <ac:chgData name="Riley Nichols" userId="S::rnichols005@drury.edu::e54e3f66-d6af-402c-858c-cad95414d6b9" providerId="AD" clId="Web-{7B186FC1-B130-45B5-9B82-D19AD4E0D186}" dt="2023-03-21T21:58:19.237" v="186"/>
          <ac:spMkLst>
            <pc:docMk/>
            <pc:sldMk cId="3518924832" sldId="257"/>
            <ac:spMk id="2" creationId="{615BCB53-F8BC-8331-3661-70C4F784755B}"/>
          </ac:spMkLst>
        </pc:spChg>
        <pc:spChg chg="del mod">
          <ac:chgData name="Riley Nichols" userId="S::rnichols005@drury.edu::e54e3f66-d6af-402c-858c-cad95414d6b9" providerId="AD" clId="Web-{7B186FC1-B130-45B5-9B82-D19AD4E0D186}" dt="2023-03-21T21:56:50.250" v="176"/>
          <ac:spMkLst>
            <pc:docMk/>
            <pc:sldMk cId="3518924832" sldId="257"/>
            <ac:spMk id="3" creationId="{94E23E0B-A799-009C-9576-4219030D390F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8:03.861" v="185"/>
          <ac:spMkLst>
            <pc:docMk/>
            <pc:sldMk cId="3518924832" sldId="257"/>
            <ac:spMk id="9" creationId="{081EA652-8C6A-4E69-BEB9-170809474553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8:03.861" v="185"/>
          <ac:spMkLst>
            <pc:docMk/>
            <pc:sldMk cId="3518924832" sldId="257"/>
            <ac:spMk id="11" creationId="{5298780A-33B9-4EA2-8F67-DE68AD62841B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8:03.861" v="185"/>
          <ac:spMkLst>
            <pc:docMk/>
            <pc:sldMk cId="3518924832" sldId="257"/>
            <ac:spMk id="13" creationId="{7F488E8B-4E1E-4402-8935-D4E6C02615C7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8:19.237" v="186"/>
          <ac:spMkLst>
            <pc:docMk/>
            <pc:sldMk cId="3518924832" sldId="257"/>
            <ac:spMk id="19" creationId="{1D63C574-BFD2-41A1-A567-B0C3CC7FDD4F}"/>
          </ac:spMkLst>
        </pc:spChg>
        <pc:spChg chg="add del">
          <ac:chgData name="Riley Nichols" userId="S::rnichols005@drury.edu::e54e3f66-d6af-402c-858c-cad95414d6b9" providerId="AD" clId="Web-{7B186FC1-B130-45B5-9B82-D19AD4E0D186}" dt="2023-03-21T21:58:19.237" v="186"/>
          <ac:spMkLst>
            <pc:docMk/>
            <pc:sldMk cId="3518924832" sldId="257"/>
            <ac:spMk id="21" creationId="{E2A46BAB-8C31-42B2-90E8-B26DD3E81D37}"/>
          </ac:spMkLst>
        </pc:spChg>
        <pc:spChg chg="add">
          <ac:chgData name="Riley Nichols" userId="S::rnichols005@drury.edu::e54e3f66-d6af-402c-858c-cad95414d6b9" providerId="AD" clId="Web-{7B186FC1-B130-45B5-9B82-D19AD4E0D186}" dt="2023-03-21T21:58:19.237" v="186"/>
          <ac:spMkLst>
            <pc:docMk/>
            <pc:sldMk cId="3518924832" sldId="257"/>
            <ac:spMk id="39" creationId="{1D63C574-BFD2-41A1-A567-B0C3CC7FDD4F}"/>
          </ac:spMkLst>
        </pc:spChg>
        <pc:spChg chg="add">
          <ac:chgData name="Riley Nichols" userId="S::rnichols005@drury.edu::e54e3f66-d6af-402c-858c-cad95414d6b9" providerId="AD" clId="Web-{7B186FC1-B130-45B5-9B82-D19AD4E0D186}" dt="2023-03-21T21:58:19.237" v="186"/>
          <ac:spMkLst>
            <pc:docMk/>
            <pc:sldMk cId="3518924832" sldId="257"/>
            <ac:spMk id="41" creationId="{E2A46BAB-8C31-42B2-90E8-B26DD3E81D37}"/>
          </ac:spMkLst>
        </pc:spChg>
        <pc:grpChg chg="add del">
          <ac:chgData name="Riley Nichols" userId="S::rnichols005@drury.edu::e54e3f66-d6af-402c-858c-cad95414d6b9" providerId="AD" clId="Web-{7B186FC1-B130-45B5-9B82-D19AD4E0D186}" dt="2023-03-21T21:58:19.237" v="186"/>
          <ac:grpSpMkLst>
            <pc:docMk/>
            <pc:sldMk cId="3518924832" sldId="257"/>
            <ac:grpSpMk id="23" creationId="{B3F7A3C7-0737-4E57-B30E-8EEFE638B401}"/>
          </ac:grpSpMkLst>
        </pc:grpChg>
        <pc:grpChg chg="add del">
          <ac:chgData name="Riley Nichols" userId="S::rnichols005@drury.edu::e54e3f66-d6af-402c-858c-cad95414d6b9" providerId="AD" clId="Web-{7B186FC1-B130-45B5-9B82-D19AD4E0D186}" dt="2023-03-21T21:58:19.237" v="186"/>
          <ac:grpSpMkLst>
            <pc:docMk/>
            <pc:sldMk cId="3518924832" sldId="257"/>
            <ac:grpSpMk id="27" creationId="{43F5E015-E085-4624-B431-B42414448684}"/>
          </ac:grpSpMkLst>
        </pc:grpChg>
        <pc:grpChg chg="add">
          <ac:chgData name="Riley Nichols" userId="S::rnichols005@drury.edu::e54e3f66-d6af-402c-858c-cad95414d6b9" providerId="AD" clId="Web-{7B186FC1-B130-45B5-9B82-D19AD4E0D186}" dt="2023-03-21T21:58:19.237" v="186"/>
          <ac:grpSpMkLst>
            <pc:docMk/>
            <pc:sldMk cId="3518924832" sldId="257"/>
            <ac:grpSpMk id="43" creationId="{B3F7A3C7-0737-4E57-B30E-8EEFE638B401}"/>
          </ac:grpSpMkLst>
        </pc:grpChg>
        <pc:grpChg chg="add">
          <ac:chgData name="Riley Nichols" userId="S::rnichols005@drury.edu::e54e3f66-d6af-402c-858c-cad95414d6b9" providerId="AD" clId="Web-{7B186FC1-B130-45B5-9B82-D19AD4E0D186}" dt="2023-03-21T21:58:19.237" v="186"/>
          <ac:grpSpMkLst>
            <pc:docMk/>
            <pc:sldMk cId="3518924832" sldId="257"/>
            <ac:grpSpMk id="47" creationId="{43F5E015-E085-4624-B431-B42414448684}"/>
          </ac:grpSpMkLst>
        </pc:grpChg>
        <pc:graphicFrameChg chg="add del mod modGraphic">
          <ac:chgData name="Riley Nichols" userId="S::rnichols005@drury.edu::e54e3f66-d6af-402c-858c-cad95414d6b9" providerId="AD" clId="Web-{7B186FC1-B130-45B5-9B82-D19AD4E0D186}" dt="2023-03-21T21:58:03.861" v="185"/>
          <ac:graphicFrameMkLst>
            <pc:docMk/>
            <pc:sldMk cId="3518924832" sldId="257"/>
            <ac:graphicFrameMk id="5" creationId="{24BC811E-A7AD-BD1E-00E6-64565A93391F}"/>
          </ac:graphicFrameMkLst>
        </pc:graphicFrameChg>
        <pc:graphicFrameChg chg="add mod modGraphic">
          <ac:chgData name="Riley Nichols" userId="S::rnichols005@drury.edu::e54e3f66-d6af-402c-858c-cad95414d6b9" providerId="AD" clId="Web-{7B186FC1-B130-45B5-9B82-D19AD4E0D186}" dt="2023-03-21T21:58:19.237" v="186"/>
          <ac:graphicFrameMkLst>
            <pc:docMk/>
            <pc:sldMk cId="3518924832" sldId="257"/>
            <ac:graphicFrameMk id="15" creationId="{69EE8704-1BBB-143E-02B1-D4C36305D235}"/>
          </ac:graphicFrameMkLst>
        </pc:graphicFrameChg>
      </pc:sldChg>
      <pc:sldChg chg="addSp delSp modSp new mod setBg">
        <pc:chgData name="Riley Nichols" userId="S::rnichols005@drury.edu::e54e3f66-d6af-402c-858c-cad95414d6b9" providerId="AD" clId="Web-{7B186FC1-B130-45B5-9B82-D19AD4E0D186}" dt="2023-03-21T22:04:52.328" v="504" actId="20577"/>
        <pc:sldMkLst>
          <pc:docMk/>
          <pc:sldMk cId="3513942378" sldId="258"/>
        </pc:sldMkLst>
        <pc:spChg chg="mod">
          <ac:chgData name="Riley Nichols" userId="S::rnichols005@drury.edu::e54e3f66-d6af-402c-858c-cad95414d6b9" providerId="AD" clId="Web-{7B186FC1-B130-45B5-9B82-D19AD4E0D186}" dt="2023-03-21T22:04:43.500" v="501"/>
          <ac:spMkLst>
            <pc:docMk/>
            <pc:sldMk cId="3513942378" sldId="258"/>
            <ac:spMk id="2" creationId="{15D86D61-86C8-B8C8-267C-3C3266724AF0}"/>
          </ac:spMkLst>
        </pc:spChg>
        <pc:spChg chg="add del mod">
          <ac:chgData name="Riley Nichols" userId="S::rnichols005@drury.edu::e54e3f66-d6af-402c-858c-cad95414d6b9" providerId="AD" clId="Web-{7B186FC1-B130-45B5-9B82-D19AD4E0D186}" dt="2023-03-21T22:04:43.500" v="501"/>
          <ac:spMkLst>
            <pc:docMk/>
            <pc:sldMk cId="3513942378" sldId="258"/>
            <ac:spMk id="3" creationId="{ACF8F7FA-C44C-7FEF-226C-CD18AA840E86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43.500" v="501"/>
          <ac:spMkLst>
            <pc:docMk/>
            <pc:sldMk cId="3513942378" sldId="258"/>
            <ac:spMk id="6" creationId="{081EA652-8C6A-4E69-BEB9-170809474553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43.500" v="501"/>
          <ac:spMkLst>
            <pc:docMk/>
            <pc:sldMk cId="3513942378" sldId="258"/>
            <ac:spMk id="7" creationId="{79FCBE05-E963-41B2-97FD-8631A61EB2A9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43.500" v="501"/>
          <ac:spMkLst>
            <pc:docMk/>
            <pc:sldMk cId="3513942378" sldId="258"/>
            <ac:spMk id="8" creationId="{5298780A-33B9-4EA2-8F67-DE68AD62841B}"/>
          </ac:spMkLst>
        </pc:spChg>
        <pc:spChg chg="add del">
          <ac:chgData name="Riley Nichols" userId="S::rnichols005@drury.edu::e54e3f66-d6af-402c-858c-cad95414d6b9" providerId="AD" clId="Web-{7B186FC1-B130-45B5-9B82-D19AD4E0D186}" dt="2023-03-21T22:02:57.277" v="381"/>
          <ac:spMkLst>
            <pc:docMk/>
            <pc:sldMk cId="3513942378" sldId="258"/>
            <ac:spMk id="9" creationId="{1D63C574-BFD2-41A1-A567-B0C3CC7FDD4F}"/>
          </ac:spMkLst>
        </pc:spChg>
        <pc:spChg chg="add del">
          <ac:chgData name="Riley Nichols" userId="S::rnichols005@drury.edu::e54e3f66-d6af-402c-858c-cad95414d6b9" providerId="AD" clId="Web-{7B186FC1-B130-45B5-9B82-D19AD4E0D186}" dt="2023-03-21T22:02:57.277" v="381"/>
          <ac:spMkLst>
            <pc:docMk/>
            <pc:sldMk cId="3513942378" sldId="258"/>
            <ac:spMk id="11" creationId="{E2A46BAB-8C31-42B2-90E8-B26DD3E81D37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43.500" v="501"/>
          <ac:spMkLst>
            <pc:docMk/>
            <pc:sldMk cId="3513942378" sldId="258"/>
            <ac:spMk id="15" creationId="{4D233ACE-F3A1-4543-B9F4-425DDA579332}"/>
          </ac:spMkLst>
        </pc:spChg>
        <pc:grpChg chg="add del">
          <ac:chgData name="Riley Nichols" userId="S::rnichols005@drury.edu::e54e3f66-d6af-402c-858c-cad95414d6b9" providerId="AD" clId="Web-{7B186FC1-B130-45B5-9B82-D19AD4E0D186}" dt="2023-03-21T22:02:57.277" v="381"/>
          <ac:grpSpMkLst>
            <pc:docMk/>
            <pc:sldMk cId="3513942378" sldId="258"/>
            <ac:grpSpMk id="13" creationId="{B3F7A3C7-0737-4E57-B30E-8EEFE638B401}"/>
          </ac:grpSpMkLst>
        </pc:grpChg>
        <pc:grpChg chg="add del">
          <ac:chgData name="Riley Nichols" userId="S::rnichols005@drury.edu::e54e3f66-d6af-402c-858c-cad95414d6b9" providerId="AD" clId="Web-{7B186FC1-B130-45B5-9B82-D19AD4E0D186}" dt="2023-03-21T22:02:57.277" v="381"/>
          <ac:grpSpMkLst>
            <pc:docMk/>
            <pc:sldMk cId="3513942378" sldId="258"/>
            <ac:grpSpMk id="17" creationId="{43F5E015-E085-4624-B431-B42414448684}"/>
          </ac:grpSpMkLst>
        </pc:grpChg>
        <pc:graphicFrameChg chg="add del">
          <ac:chgData name="Riley Nichols" userId="S::rnichols005@drury.edu::e54e3f66-d6af-402c-858c-cad95414d6b9" providerId="AD" clId="Web-{7B186FC1-B130-45B5-9B82-D19AD4E0D186}" dt="2023-03-21T22:02:57.277" v="381"/>
          <ac:graphicFrameMkLst>
            <pc:docMk/>
            <pc:sldMk cId="3513942378" sldId="258"/>
            <ac:graphicFrameMk id="5" creationId="{8A984A9B-DCBF-E8CD-A288-6E93A882075C}"/>
          </ac:graphicFrameMkLst>
        </pc:graphicFrameChg>
        <pc:graphicFrameChg chg="add modGraphic">
          <ac:chgData name="Riley Nichols" userId="S::rnichols005@drury.edu::e54e3f66-d6af-402c-858c-cad95414d6b9" providerId="AD" clId="Web-{7B186FC1-B130-45B5-9B82-D19AD4E0D186}" dt="2023-03-21T22:04:52.328" v="504" actId="20577"/>
          <ac:graphicFrameMkLst>
            <pc:docMk/>
            <pc:sldMk cId="3513942378" sldId="258"/>
            <ac:graphicFrameMk id="10" creationId="{5B4420CE-E428-5825-4844-9BAF391A215E}"/>
          </ac:graphicFrameMkLst>
        </pc:graphicFrameChg>
      </pc:sldChg>
      <pc:sldChg chg="addSp delSp modSp new mod setBg">
        <pc:chgData name="Riley Nichols" userId="S::rnichols005@drury.edu::e54e3f66-d6af-402c-858c-cad95414d6b9" providerId="AD" clId="Web-{7B186FC1-B130-45B5-9B82-D19AD4E0D186}" dt="2023-03-21T22:05:08.313" v="507"/>
        <pc:sldMkLst>
          <pc:docMk/>
          <pc:sldMk cId="123153705" sldId="259"/>
        </pc:sldMkLst>
        <pc:spChg chg="mod">
          <ac:chgData name="Riley Nichols" userId="S::rnichols005@drury.edu::e54e3f66-d6af-402c-858c-cad95414d6b9" providerId="AD" clId="Web-{7B186FC1-B130-45B5-9B82-D19AD4E0D186}" dt="2023-03-21T22:05:08.282" v="506"/>
          <ac:spMkLst>
            <pc:docMk/>
            <pc:sldMk cId="123153705" sldId="259"/>
            <ac:spMk id="2" creationId="{F863F095-134F-EDE2-0698-D5C1CAD095E3}"/>
          </ac:spMkLst>
        </pc:spChg>
        <pc:spChg chg="add del mod">
          <ac:chgData name="Riley Nichols" userId="S::rnichols005@drury.edu::e54e3f66-d6af-402c-858c-cad95414d6b9" providerId="AD" clId="Web-{7B186FC1-B130-45B5-9B82-D19AD4E0D186}" dt="2023-03-21T22:05:08.313" v="507"/>
          <ac:spMkLst>
            <pc:docMk/>
            <pc:sldMk cId="123153705" sldId="259"/>
            <ac:spMk id="3" creationId="{F4A9132E-BF47-8D21-56B1-138570452EB8}"/>
          </ac:spMkLst>
        </pc:spChg>
        <pc:spChg chg="add del">
          <ac:chgData name="Riley Nichols" userId="S::rnichols005@drury.edu::e54e3f66-d6af-402c-858c-cad95414d6b9" providerId="AD" clId="Web-{7B186FC1-B130-45B5-9B82-D19AD4E0D186}" dt="2023-03-21T22:05:08.282" v="506"/>
          <ac:spMkLst>
            <pc:docMk/>
            <pc:sldMk cId="123153705" sldId="259"/>
            <ac:spMk id="9" creationId="{081EA652-8C6A-4E69-BEB9-170809474553}"/>
          </ac:spMkLst>
        </pc:spChg>
        <pc:spChg chg="add del">
          <ac:chgData name="Riley Nichols" userId="S::rnichols005@drury.edu::e54e3f66-d6af-402c-858c-cad95414d6b9" providerId="AD" clId="Web-{7B186FC1-B130-45B5-9B82-D19AD4E0D186}" dt="2023-03-21T22:05:08.282" v="506"/>
          <ac:spMkLst>
            <pc:docMk/>
            <pc:sldMk cId="123153705" sldId="259"/>
            <ac:spMk id="11" creationId="{79FCBE05-E963-41B2-97FD-8631A61EB2A9}"/>
          </ac:spMkLst>
        </pc:spChg>
        <pc:spChg chg="add del">
          <ac:chgData name="Riley Nichols" userId="S::rnichols005@drury.edu::e54e3f66-d6af-402c-858c-cad95414d6b9" providerId="AD" clId="Web-{7B186FC1-B130-45B5-9B82-D19AD4E0D186}" dt="2023-03-21T22:05:08.282" v="506"/>
          <ac:spMkLst>
            <pc:docMk/>
            <pc:sldMk cId="123153705" sldId="259"/>
            <ac:spMk id="13" creationId="{5298780A-33B9-4EA2-8F67-DE68AD62841B}"/>
          </ac:spMkLst>
        </pc:spChg>
        <pc:spChg chg="add del">
          <ac:chgData name="Riley Nichols" userId="S::rnichols005@drury.edu::e54e3f66-d6af-402c-858c-cad95414d6b9" providerId="AD" clId="Web-{7B186FC1-B130-45B5-9B82-D19AD4E0D186}" dt="2023-03-21T22:05:08.282" v="506"/>
          <ac:spMkLst>
            <pc:docMk/>
            <pc:sldMk cId="123153705" sldId="259"/>
            <ac:spMk id="15" creationId="{4D233ACE-F3A1-4543-B9F4-425DDA579332}"/>
          </ac:spMkLst>
        </pc:spChg>
        <pc:graphicFrameChg chg="add del">
          <ac:chgData name="Riley Nichols" userId="S::rnichols005@drury.edu::e54e3f66-d6af-402c-858c-cad95414d6b9" providerId="AD" clId="Web-{7B186FC1-B130-45B5-9B82-D19AD4E0D186}" dt="2023-03-21T22:05:08.282" v="506"/>
          <ac:graphicFrameMkLst>
            <pc:docMk/>
            <pc:sldMk cId="123153705" sldId="259"/>
            <ac:graphicFrameMk id="5" creationId="{C2FDE63B-D96C-F24A-1286-671EA9C88DDE}"/>
          </ac:graphicFrameMkLst>
        </pc:graphicFrameChg>
        <pc:graphicFrameChg chg="add">
          <ac:chgData name="Riley Nichols" userId="S::rnichols005@drury.edu::e54e3f66-d6af-402c-858c-cad95414d6b9" providerId="AD" clId="Web-{7B186FC1-B130-45B5-9B82-D19AD4E0D186}" dt="2023-03-21T22:05:08.313" v="507"/>
          <ac:graphicFrameMkLst>
            <pc:docMk/>
            <pc:sldMk cId="123153705" sldId="259"/>
            <ac:graphicFrameMk id="17" creationId="{7ECB5F16-BDBE-820E-1DA1-7BF1A573AD11}"/>
          </ac:graphicFrameMkLst>
        </pc:graphicFrameChg>
      </pc:sldChg>
      <pc:sldChg chg="addSp modSp new mod setBg">
        <pc:chgData name="Riley Nichols" userId="S::rnichols005@drury.edu::e54e3f66-d6af-402c-858c-cad95414d6b9" providerId="AD" clId="Web-{7B186FC1-B130-45B5-9B82-D19AD4E0D186}" dt="2023-03-21T22:04:26.187" v="500"/>
        <pc:sldMkLst>
          <pc:docMk/>
          <pc:sldMk cId="1780502611" sldId="260"/>
        </pc:sldMkLst>
        <pc:spChg chg="mod">
          <ac:chgData name="Riley Nichols" userId="S::rnichols005@drury.edu::e54e3f66-d6af-402c-858c-cad95414d6b9" providerId="AD" clId="Web-{7B186FC1-B130-45B5-9B82-D19AD4E0D186}" dt="2023-03-21T22:04:26.187" v="500"/>
          <ac:spMkLst>
            <pc:docMk/>
            <pc:sldMk cId="1780502611" sldId="260"/>
            <ac:spMk id="2" creationId="{B601F2AD-C971-DEE1-C320-7996C2714695}"/>
          </ac:spMkLst>
        </pc:spChg>
        <pc:spChg chg="mod">
          <ac:chgData name="Riley Nichols" userId="S::rnichols005@drury.edu::e54e3f66-d6af-402c-858c-cad95414d6b9" providerId="AD" clId="Web-{7B186FC1-B130-45B5-9B82-D19AD4E0D186}" dt="2023-03-21T22:04:26.187" v="500"/>
          <ac:spMkLst>
            <pc:docMk/>
            <pc:sldMk cId="1780502611" sldId="260"/>
            <ac:spMk id="3" creationId="{0A09DD1E-FF7A-EFF0-9D3D-3A7A8C7A4092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26.187" v="500"/>
          <ac:spMkLst>
            <pc:docMk/>
            <pc:sldMk cId="1780502611" sldId="260"/>
            <ac:spMk id="8" creationId="{081EA652-8C6A-4E69-BEB9-170809474553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26.187" v="500"/>
          <ac:spMkLst>
            <pc:docMk/>
            <pc:sldMk cId="1780502611" sldId="260"/>
            <ac:spMk id="10" creationId="{10B777DF-F6A2-4D53-B6F0-D9700609EE79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26.187" v="500"/>
          <ac:spMkLst>
            <pc:docMk/>
            <pc:sldMk cId="1780502611" sldId="260"/>
            <ac:spMk id="12" creationId="{5298780A-33B9-4EA2-8F67-DE68AD62841B}"/>
          </ac:spMkLst>
        </pc:spChg>
        <pc:spChg chg="add">
          <ac:chgData name="Riley Nichols" userId="S::rnichols005@drury.edu::e54e3f66-d6af-402c-858c-cad95414d6b9" providerId="AD" clId="Web-{7B186FC1-B130-45B5-9B82-D19AD4E0D186}" dt="2023-03-21T22:04:26.187" v="500"/>
          <ac:spMkLst>
            <pc:docMk/>
            <pc:sldMk cId="1780502611" sldId="260"/>
            <ac:spMk id="14" creationId="{7F488E8B-4E1E-4402-8935-D4E6C02615C7}"/>
          </ac:spMkLst>
        </pc:spChg>
      </pc:sldChg>
      <pc:sldChg chg="addSp delSp modSp new mod setBg">
        <pc:chgData name="Riley Nichols" userId="S::rnichols005@drury.edu::e54e3f66-d6af-402c-858c-cad95414d6b9" providerId="AD" clId="Web-{7B186FC1-B130-45B5-9B82-D19AD4E0D186}" dt="2023-03-21T21:56:42.499" v="175"/>
        <pc:sldMkLst>
          <pc:docMk/>
          <pc:sldMk cId="3471537729" sldId="261"/>
        </pc:sldMkLst>
        <pc:spChg chg="mod">
          <ac:chgData name="Riley Nichols" userId="S::rnichols005@drury.edu::e54e3f66-d6af-402c-858c-cad95414d6b9" providerId="AD" clId="Web-{7B186FC1-B130-45B5-9B82-D19AD4E0D186}" dt="2023-03-21T21:56:42.499" v="175"/>
          <ac:spMkLst>
            <pc:docMk/>
            <pc:sldMk cId="3471537729" sldId="261"/>
            <ac:spMk id="2" creationId="{B5DB0510-4CD4-A30C-FE25-CBCC7B34877B}"/>
          </ac:spMkLst>
        </pc:spChg>
        <pc:spChg chg="del">
          <ac:chgData name="Riley Nichols" userId="S::rnichols005@drury.edu::e54e3f66-d6af-402c-858c-cad95414d6b9" providerId="AD" clId="Web-{7B186FC1-B130-45B5-9B82-D19AD4E0D186}" dt="2023-03-21T21:56:42.499" v="175"/>
          <ac:spMkLst>
            <pc:docMk/>
            <pc:sldMk cId="3471537729" sldId="261"/>
            <ac:spMk id="3" creationId="{AEA5FFD9-69BB-BB6E-231B-55512ED9DA89}"/>
          </ac:spMkLst>
        </pc:spChg>
        <pc:spChg chg="add">
          <ac:chgData name="Riley Nichols" userId="S::rnichols005@drury.edu::e54e3f66-d6af-402c-858c-cad95414d6b9" providerId="AD" clId="Web-{7B186FC1-B130-45B5-9B82-D19AD4E0D186}" dt="2023-03-21T21:56:42.499" v="175"/>
          <ac:spMkLst>
            <pc:docMk/>
            <pc:sldMk cId="3471537729" sldId="261"/>
            <ac:spMk id="8" creationId="{934F1179-B481-4F9E-BCA3-AFB972070F83}"/>
          </ac:spMkLst>
        </pc:spChg>
        <pc:spChg chg="add">
          <ac:chgData name="Riley Nichols" userId="S::rnichols005@drury.edu::e54e3f66-d6af-402c-858c-cad95414d6b9" providerId="AD" clId="Web-{7B186FC1-B130-45B5-9B82-D19AD4E0D186}" dt="2023-03-21T21:56:42.499" v="175"/>
          <ac:spMkLst>
            <pc:docMk/>
            <pc:sldMk cId="3471537729" sldId="261"/>
            <ac:spMk id="10" creationId="{827DC2C4-B485-428A-BF4A-472D2967F47F}"/>
          </ac:spMkLst>
        </pc:spChg>
        <pc:spChg chg="add">
          <ac:chgData name="Riley Nichols" userId="S::rnichols005@drury.edu::e54e3f66-d6af-402c-858c-cad95414d6b9" providerId="AD" clId="Web-{7B186FC1-B130-45B5-9B82-D19AD4E0D186}" dt="2023-03-21T21:56:42.499" v="175"/>
          <ac:spMkLst>
            <pc:docMk/>
            <pc:sldMk cId="3471537729" sldId="261"/>
            <ac:spMk id="12" creationId="{EE04B5EB-F158-4507-90DD-BD23620C7CC9}"/>
          </ac:spMkLst>
        </pc:spChg>
      </pc:sldChg>
    </pc:docChg>
  </pc:docChgLst>
  <pc:docChgLst>
    <pc:chgData name="Levi Graham" userId="f23ca64e-3181-4820-9376-d2d3778ea3da" providerId="ADAL" clId="{9E96CB30-A289-9048-9837-FD9C3B16FF7C}"/>
    <pc:docChg chg="custSel modSld">
      <pc:chgData name="Levi Graham" userId="f23ca64e-3181-4820-9376-d2d3778ea3da" providerId="ADAL" clId="{9E96CB30-A289-9048-9837-FD9C3B16FF7C}" dt="2023-03-22T03:08:02.371" v="1206" actId="403"/>
      <pc:docMkLst>
        <pc:docMk/>
      </pc:docMkLst>
      <pc:sldChg chg="modSp mod">
        <pc:chgData name="Levi Graham" userId="f23ca64e-3181-4820-9376-d2d3778ea3da" providerId="ADAL" clId="{9E96CB30-A289-9048-9837-FD9C3B16FF7C}" dt="2023-03-22T03:08:02.371" v="1206" actId="403"/>
        <pc:sldMkLst>
          <pc:docMk/>
          <pc:sldMk cId="3518924832" sldId="257"/>
        </pc:sldMkLst>
        <pc:spChg chg="mod">
          <ac:chgData name="Levi Graham" userId="f23ca64e-3181-4820-9376-d2d3778ea3da" providerId="ADAL" clId="{9E96CB30-A289-9048-9837-FD9C3B16FF7C}" dt="2023-03-22T03:08:02.371" v="1206" actId="403"/>
          <ac:spMkLst>
            <pc:docMk/>
            <pc:sldMk cId="3518924832" sldId="257"/>
            <ac:spMk id="2" creationId="{615BCB53-F8BC-8331-3661-70C4F784755B}"/>
          </ac:spMkLst>
        </pc:spChg>
        <pc:graphicFrameChg chg="mod">
          <ac:chgData name="Levi Graham" userId="f23ca64e-3181-4820-9376-d2d3778ea3da" providerId="ADAL" clId="{9E96CB30-A289-9048-9837-FD9C3B16FF7C}" dt="2023-03-22T03:05:10.453" v="940" actId="20577"/>
          <ac:graphicFrameMkLst>
            <pc:docMk/>
            <pc:sldMk cId="3518924832" sldId="257"/>
            <ac:graphicFrameMk id="15" creationId="{69EE8704-1BBB-143E-02B1-D4C36305D235}"/>
          </ac:graphicFrameMkLst>
        </pc:graphicFrameChg>
      </pc:sldChg>
      <pc:sldChg chg="modSp mod">
        <pc:chgData name="Levi Graham" userId="f23ca64e-3181-4820-9376-d2d3778ea3da" providerId="ADAL" clId="{9E96CB30-A289-9048-9837-FD9C3B16FF7C}" dt="2023-03-22T03:05:29.344" v="955" actId="404"/>
        <pc:sldMkLst>
          <pc:docMk/>
          <pc:sldMk cId="3513942378" sldId="258"/>
        </pc:sldMkLst>
        <pc:spChg chg="mod">
          <ac:chgData name="Levi Graham" userId="f23ca64e-3181-4820-9376-d2d3778ea3da" providerId="ADAL" clId="{9E96CB30-A289-9048-9837-FD9C3B16FF7C}" dt="2023-03-22T03:05:29.344" v="955" actId="404"/>
          <ac:spMkLst>
            <pc:docMk/>
            <pc:sldMk cId="3513942378" sldId="258"/>
            <ac:spMk id="2" creationId="{15D86D61-86C8-B8C8-267C-3C3266724AF0}"/>
          </ac:spMkLst>
        </pc:spChg>
        <pc:graphicFrameChg chg="mod">
          <ac:chgData name="Levi Graham" userId="f23ca64e-3181-4820-9376-d2d3778ea3da" providerId="ADAL" clId="{9E96CB30-A289-9048-9837-FD9C3B16FF7C}" dt="2023-03-22T03:01:28.946" v="514" actId="20577"/>
          <ac:graphicFrameMkLst>
            <pc:docMk/>
            <pc:sldMk cId="3513942378" sldId="258"/>
            <ac:graphicFrameMk id="10" creationId="{5B4420CE-E428-5825-4844-9BAF391A215E}"/>
          </ac:graphicFrameMkLst>
        </pc:graphicFrameChg>
      </pc:sldChg>
      <pc:sldChg chg="modSp">
        <pc:chgData name="Levi Graham" userId="f23ca64e-3181-4820-9376-d2d3778ea3da" providerId="ADAL" clId="{9E96CB30-A289-9048-9837-FD9C3B16FF7C}" dt="2023-03-22T03:00:18.470" v="344" actId="20577"/>
        <pc:sldMkLst>
          <pc:docMk/>
          <pc:sldMk cId="123153705" sldId="259"/>
        </pc:sldMkLst>
        <pc:graphicFrameChg chg="mod">
          <ac:chgData name="Levi Graham" userId="f23ca64e-3181-4820-9376-d2d3778ea3da" providerId="ADAL" clId="{9E96CB30-A289-9048-9837-FD9C3B16FF7C}" dt="2023-03-22T03:00:18.470" v="344" actId="20577"/>
          <ac:graphicFrameMkLst>
            <pc:docMk/>
            <pc:sldMk cId="123153705" sldId="259"/>
            <ac:graphicFrameMk id="17" creationId="{7ECB5F16-BDBE-820E-1DA1-7BF1A573AD11}"/>
          </ac:graphicFrameMkLst>
        </pc:graphicFrameChg>
      </pc:sldChg>
      <pc:sldChg chg="modSp mod">
        <pc:chgData name="Levi Graham" userId="f23ca64e-3181-4820-9376-d2d3778ea3da" providerId="ADAL" clId="{9E96CB30-A289-9048-9837-FD9C3B16FF7C}" dt="2023-03-22T03:07:25.338" v="1161" actId="20577"/>
        <pc:sldMkLst>
          <pc:docMk/>
          <pc:sldMk cId="1780502611" sldId="260"/>
        </pc:sldMkLst>
        <pc:spChg chg="mod">
          <ac:chgData name="Levi Graham" userId="f23ca64e-3181-4820-9376-d2d3778ea3da" providerId="ADAL" clId="{9E96CB30-A289-9048-9837-FD9C3B16FF7C}" dt="2023-03-22T03:07:25.338" v="1161" actId="20577"/>
          <ac:spMkLst>
            <pc:docMk/>
            <pc:sldMk cId="1780502611" sldId="260"/>
            <ac:spMk id="3" creationId="{0A09DD1E-FF7A-EFF0-9D3D-3A7A8C7A4092}"/>
          </ac:spMkLst>
        </pc:spChg>
      </pc:sldChg>
      <pc:sldChg chg="modSp mod">
        <pc:chgData name="Levi Graham" userId="f23ca64e-3181-4820-9376-d2d3778ea3da" providerId="ADAL" clId="{9E96CB30-A289-9048-9837-FD9C3B16FF7C}" dt="2023-03-22T03:07:48.270" v="1204" actId="404"/>
        <pc:sldMkLst>
          <pc:docMk/>
          <pc:sldMk cId="3471537729" sldId="261"/>
        </pc:sldMkLst>
        <pc:spChg chg="mod">
          <ac:chgData name="Levi Graham" userId="f23ca64e-3181-4820-9376-d2d3778ea3da" providerId="ADAL" clId="{9E96CB30-A289-9048-9837-FD9C3B16FF7C}" dt="2023-03-22T03:07:48.270" v="1204" actId="404"/>
          <ac:spMkLst>
            <pc:docMk/>
            <pc:sldMk cId="3471537729" sldId="261"/>
            <ac:spMk id="2" creationId="{B5DB0510-4CD4-A30C-FE25-CBCC7B34877B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DDAF1-1E9A-438F-A68C-2FE50BF9E94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F7E9B6-0400-437E-A667-BF3321F38342}">
      <dgm:prSet/>
      <dgm:spPr/>
      <dgm:t>
        <a:bodyPr/>
        <a:lstStyle/>
        <a:p>
          <a:r>
            <a:rPr lang="en-US" dirty="0"/>
            <a:t>Complete</a:t>
          </a:r>
        </a:p>
      </dgm:t>
    </dgm:pt>
    <dgm:pt modelId="{A6784035-7CCB-4BB3-82A5-B314EC9AC488}" type="parTrans" cxnId="{1CDEAB6F-A07A-4BF4-A1FF-D7C2AEBF7CFF}">
      <dgm:prSet/>
      <dgm:spPr/>
      <dgm:t>
        <a:bodyPr/>
        <a:lstStyle/>
        <a:p>
          <a:endParaRPr lang="en-US"/>
        </a:p>
      </dgm:t>
    </dgm:pt>
    <dgm:pt modelId="{CC354D3C-404E-40BA-90CF-2075CAB1E807}" type="sibTrans" cxnId="{1CDEAB6F-A07A-4BF4-A1FF-D7C2AEBF7CFF}">
      <dgm:prSet/>
      <dgm:spPr/>
      <dgm:t>
        <a:bodyPr/>
        <a:lstStyle/>
        <a:p>
          <a:endParaRPr lang="en-US"/>
        </a:p>
      </dgm:t>
    </dgm:pt>
    <dgm:pt modelId="{6FB87A3B-2CD1-4A9D-9519-90FC11193E96}">
      <dgm:prSet/>
      <dgm:spPr/>
      <dgm:t>
        <a:bodyPr/>
        <a:lstStyle/>
        <a:p>
          <a:r>
            <a:rPr lang="en-US" dirty="0"/>
            <a:t>Complete soldering of circuit onto PCB.</a:t>
          </a:r>
        </a:p>
      </dgm:t>
    </dgm:pt>
    <dgm:pt modelId="{511A7257-8AE4-4413-A615-A76EE642430B}" type="parTrans" cxnId="{E638FD84-9AF8-4B96-A851-9FED205B7904}">
      <dgm:prSet/>
      <dgm:spPr/>
      <dgm:t>
        <a:bodyPr/>
        <a:lstStyle/>
        <a:p>
          <a:endParaRPr lang="en-US"/>
        </a:p>
      </dgm:t>
    </dgm:pt>
    <dgm:pt modelId="{D23EFECD-FDE5-4425-925F-463087D49B7F}" type="sibTrans" cxnId="{E638FD84-9AF8-4B96-A851-9FED205B7904}">
      <dgm:prSet/>
      <dgm:spPr/>
      <dgm:t>
        <a:bodyPr/>
        <a:lstStyle/>
        <a:p>
          <a:endParaRPr lang="en-US"/>
        </a:p>
      </dgm:t>
    </dgm:pt>
    <dgm:pt modelId="{EAB4665C-8EAD-4F78-9E9D-447C93E26241}">
      <dgm:prSet/>
      <dgm:spPr/>
      <dgm:t>
        <a:bodyPr/>
        <a:lstStyle/>
        <a:p>
          <a:r>
            <a:rPr lang="en-US" dirty="0"/>
            <a:t>Measure</a:t>
          </a:r>
        </a:p>
      </dgm:t>
    </dgm:pt>
    <dgm:pt modelId="{FFE1A4BC-DAFB-4684-9A9F-7BF2609D54BE}" type="parTrans" cxnId="{1127A0AB-46B3-4F0E-8CE1-A99C3039A7FB}">
      <dgm:prSet/>
      <dgm:spPr/>
      <dgm:t>
        <a:bodyPr/>
        <a:lstStyle/>
        <a:p>
          <a:endParaRPr lang="en-US"/>
        </a:p>
      </dgm:t>
    </dgm:pt>
    <dgm:pt modelId="{C4748D94-02FE-4024-B69A-D7893FF2631E}" type="sibTrans" cxnId="{1127A0AB-46B3-4F0E-8CE1-A99C3039A7FB}">
      <dgm:prSet/>
      <dgm:spPr/>
      <dgm:t>
        <a:bodyPr/>
        <a:lstStyle/>
        <a:p>
          <a:endParaRPr lang="en-US"/>
        </a:p>
      </dgm:t>
    </dgm:pt>
    <dgm:pt modelId="{D1954155-7F61-49AF-B5A1-C5ECE172D074}">
      <dgm:prSet/>
      <dgm:spPr/>
      <dgm:t>
        <a:bodyPr/>
        <a:lstStyle/>
        <a:p>
          <a:r>
            <a:rPr lang="en-US" dirty="0"/>
            <a:t>Measure correct sensor connecting wire lengths.</a:t>
          </a:r>
        </a:p>
      </dgm:t>
    </dgm:pt>
    <dgm:pt modelId="{956B4365-85F3-400B-8363-3A4F8B3BF056}" type="parTrans" cxnId="{9A47739D-989B-49A2-880C-6760FB982D01}">
      <dgm:prSet/>
      <dgm:spPr/>
      <dgm:t>
        <a:bodyPr/>
        <a:lstStyle/>
        <a:p>
          <a:endParaRPr lang="en-US"/>
        </a:p>
      </dgm:t>
    </dgm:pt>
    <dgm:pt modelId="{5350C38B-BA46-41B4-8F36-3164AE372349}" type="sibTrans" cxnId="{9A47739D-989B-49A2-880C-6760FB982D01}">
      <dgm:prSet/>
      <dgm:spPr/>
      <dgm:t>
        <a:bodyPr/>
        <a:lstStyle/>
        <a:p>
          <a:endParaRPr lang="en-US"/>
        </a:p>
      </dgm:t>
    </dgm:pt>
    <dgm:pt modelId="{A5A8CD37-41E0-4CF6-ABB5-495240A2A71D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203640B8-6C10-4AF4-B0FC-D9382E6787EE}" type="parTrans" cxnId="{AA3E73CD-1DA3-4381-A080-19FB48D45674}">
      <dgm:prSet/>
      <dgm:spPr/>
      <dgm:t>
        <a:bodyPr/>
        <a:lstStyle/>
        <a:p>
          <a:endParaRPr lang="en-US"/>
        </a:p>
      </dgm:t>
    </dgm:pt>
    <dgm:pt modelId="{40EC21B0-E946-4357-9E98-881465171CC2}" type="sibTrans" cxnId="{AA3E73CD-1DA3-4381-A080-19FB48D45674}">
      <dgm:prSet/>
      <dgm:spPr/>
      <dgm:t>
        <a:bodyPr/>
        <a:lstStyle/>
        <a:p>
          <a:endParaRPr lang="en-US"/>
        </a:p>
      </dgm:t>
    </dgm:pt>
    <dgm:pt modelId="{ECFE3E8D-1539-4F73-955D-6588DAE64EE7}">
      <dgm:prSet/>
      <dgm:spPr/>
      <dgm:t>
        <a:bodyPr/>
        <a:lstStyle/>
        <a:p>
          <a:r>
            <a:rPr lang="en-US" dirty="0"/>
            <a:t>Design layout of the glove and housing for PCB and Arduino.</a:t>
          </a:r>
        </a:p>
      </dgm:t>
    </dgm:pt>
    <dgm:pt modelId="{DFB4EA79-E298-4797-BC32-7A5DB17B2C42}" type="parTrans" cxnId="{32F04C39-17AD-40CA-8BD2-35A68B07BD6F}">
      <dgm:prSet/>
      <dgm:spPr/>
      <dgm:t>
        <a:bodyPr/>
        <a:lstStyle/>
        <a:p>
          <a:endParaRPr lang="en-US"/>
        </a:p>
      </dgm:t>
    </dgm:pt>
    <dgm:pt modelId="{19E78AAA-47FC-4420-A8BA-9B8226041E1D}" type="sibTrans" cxnId="{32F04C39-17AD-40CA-8BD2-35A68B07BD6F}">
      <dgm:prSet/>
      <dgm:spPr/>
      <dgm:t>
        <a:bodyPr/>
        <a:lstStyle/>
        <a:p>
          <a:endParaRPr lang="en-US"/>
        </a:p>
      </dgm:t>
    </dgm:pt>
    <dgm:pt modelId="{81E7E318-DE33-4998-B7EB-3DC7D1D3031E}">
      <dgm:prSet/>
      <dgm:spPr/>
      <dgm:t>
        <a:bodyPr/>
        <a:lstStyle/>
        <a:p>
          <a:r>
            <a:rPr lang="en-US" dirty="0"/>
            <a:t>Manufacture</a:t>
          </a:r>
        </a:p>
      </dgm:t>
    </dgm:pt>
    <dgm:pt modelId="{DDFF909F-6648-448A-A46F-607C8218BE7B}" type="parTrans" cxnId="{D9B0FB67-C1A6-4F2C-8DE0-B8F88EC58C75}">
      <dgm:prSet/>
      <dgm:spPr/>
      <dgm:t>
        <a:bodyPr/>
        <a:lstStyle/>
        <a:p>
          <a:endParaRPr lang="en-US"/>
        </a:p>
      </dgm:t>
    </dgm:pt>
    <dgm:pt modelId="{51F00428-9789-4262-A785-1099BD3FC7F8}" type="sibTrans" cxnId="{D9B0FB67-C1A6-4F2C-8DE0-B8F88EC58C75}">
      <dgm:prSet/>
      <dgm:spPr/>
      <dgm:t>
        <a:bodyPr/>
        <a:lstStyle/>
        <a:p>
          <a:endParaRPr lang="en-US"/>
        </a:p>
      </dgm:t>
    </dgm:pt>
    <dgm:pt modelId="{F7D8F6CC-4A7B-4918-B2A4-9329DB927F22}">
      <dgm:prSet/>
      <dgm:spPr/>
      <dgm:t>
        <a:bodyPr/>
        <a:lstStyle/>
        <a:p>
          <a:r>
            <a:rPr lang="en-US" dirty="0"/>
            <a:t>Manufacture designed housing using a 3D printer.</a:t>
          </a:r>
        </a:p>
      </dgm:t>
    </dgm:pt>
    <dgm:pt modelId="{859574E0-57B5-4EAE-A3B0-75CF0B6DF4D3}" type="parTrans" cxnId="{E93D1398-A7FF-4900-AE4B-B2246471FF29}">
      <dgm:prSet/>
      <dgm:spPr/>
      <dgm:t>
        <a:bodyPr/>
        <a:lstStyle/>
        <a:p>
          <a:endParaRPr lang="en-US"/>
        </a:p>
      </dgm:t>
    </dgm:pt>
    <dgm:pt modelId="{E924CC8C-AD3C-4826-9D88-0E942241A13F}" type="sibTrans" cxnId="{E93D1398-A7FF-4900-AE4B-B2246471FF29}">
      <dgm:prSet/>
      <dgm:spPr/>
      <dgm:t>
        <a:bodyPr/>
        <a:lstStyle/>
        <a:p>
          <a:endParaRPr lang="en-US"/>
        </a:p>
      </dgm:t>
    </dgm:pt>
    <dgm:pt modelId="{3230F7ED-CC3B-4FC8-97AF-BEE80771776E}">
      <dgm:prSet/>
      <dgm:spPr/>
      <dgm:t>
        <a:bodyPr/>
        <a:lstStyle/>
        <a:p>
          <a:r>
            <a:rPr lang="en-US" dirty="0"/>
            <a:t>Assemble</a:t>
          </a:r>
        </a:p>
      </dgm:t>
    </dgm:pt>
    <dgm:pt modelId="{9EF01B72-1230-4B16-BF30-ABCF346178DC}" type="parTrans" cxnId="{C937025C-63B9-41EE-8C47-AE671A09F36B}">
      <dgm:prSet/>
      <dgm:spPr/>
      <dgm:t>
        <a:bodyPr/>
        <a:lstStyle/>
        <a:p>
          <a:endParaRPr lang="en-US"/>
        </a:p>
      </dgm:t>
    </dgm:pt>
    <dgm:pt modelId="{70BD649D-388A-446D-8665-48440C33449D}" type="sibTrans" cxnId="{C937025C-63B9-41EE-8C47-AE671A09F36B}">
      <dgm:prSet/>
      <dgm:spPr/>
      <dgm:t>
        <a:bodyPr/>
        <a:lstStyle/>
        <a:p>
          <a:endParaRPr lang="en-US"/>
        </a:p>
      </dgm:t>
    </dgm:pt>
    <dgm:pt modelId="{456A9DAD-8C4B-4803-A40C-CEAA6E42DFCC}">
      <dgm:prSet/>
      <dgm:spPr/>
      <dgm:t>
        <a:bodyPr/>
        <a:lstStyle/>
        <a:p>
          <a:r>
            <a:rPr lang="en-US" dirty="0"/>
            <a:t>Assemble prototype haptic glove with glove and housing</a:t>
          </a:r>
        </a:p>
      </dgm:t>
    </dgm:pt>
    <dgm:pt modelId="{051FBCC5-2BC4-4ADD-B677-67A64E0AB35A}" type="parTrans" cxnId="{E3EC55B6-2BE8-472C-A820-94F5DEE16D56}">
      <dgm:prSet/>
      <dgm:spPr/>
      <dgm:t>
        <a:bodyPr/>
        <a:lstStyle/>
        <a:p>
          <a:endParaRPr lang="en-US"/>
        </a:p>
      </dgm:t>
    </dgm:pt>
    <dgm:pt modelId="{26A62D7B-8DE5-4D37-A674-0B05836E0581}" type="sibTrans" cxnId="{E3EC55B6-2BE8-472C-A820-94F5DEE16D56}">
      <dgm:prSet/>
      <dgm:spPr/>
      <dgm:t>
        <a:bodyPr/>
        <a:lstStyle/>
        <a:p>
          <a:endParaRPr lang="en-US"/>
        </a:p>
      </dgm:t>
    </dgm:pt>
    <dgm:pt modelId="{948387FD-78F9-4511-82BF-637B2F4C8D2F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A0E83619-EF64-4D32-8D37-0E486F15CF1E}" type="parTrans" cxnId="{41B32B9E-0850-4500-9B76-72387AD9EB66}">
      <dgm:prSet/>
      <dgm:spPr/>
      <dgm:t>
        <a:bodyPr/>
        <a:lstStyle/>
        <a:p>
          <a:endParaRPr lang="en-US"/>
        </a:p>
      </dgm:t>
    </dgm:pt>
    <dgm:pt modelId="{CF06149B-48E7-4DCF-990A-F90E52B0EECB}" type="sibTrans" cxnId="{41B32B9E-0850-4500-9B76-72387AD9EB66}">
      <dgm:prSet/>
      <dgm:spPr/>
      <dgm:t>
        <a:bodyPr/>
        <a:lstStyle/>
        <a:p>
          <a:endParaRPr lang="en-US"/>
        </a:p>
      </dgm:t>
    </dgm:pt>
    <dgm:pt modelId="{F88790E1-6038-4D6E-80DB-76253031FADA}">
      <dgm:prSet/>
      <dgm:spPr/>
      <dgm:t>
        <a:bodyPr/>
        <a:lstStyle/>
        <a:p>
          <a:r>
            <a:rPr lang="en-US" dirty="0"/>
            <a:t>Test fit of the glove and final assembly of the prototype.</a:t>
          </a:r>
        </a:p>
      </dgm:t>
    </dgm:pt>
    <dgm:pt modelId="{ABA4A9BB-0803-4569-B643-D0ACCC29D91D}" type="parTrans" cxnId="{6E68703F-1AAB-4D7B-9BBF-721878C06170}">
      <dgm:prSet/>
      <dgm:spPr/>
      <dgm:t>
        <a:bodyPr/>
        <a:lstStyle/>
        <a:p>
          <a:endParaRPr lang="en-US"/>
        </a:p>
      </dgm:t>
    </dgm:pt>
    <dgm:pt modelId="{9898D8F5-9B3F-423B-BCDB-688D30059163}" type="sibTrans" cxnId="{6E68703F-1AAB-4D7B-9BBF-721878C06170}">
      <dgm:prSet/>
      <dgm:spPr/>
      <dgm:t>
        <a:bodyPr/>
        <a:lstStyle/>
        <a:p>
          <a:endParaRPr lang="en-US"/>
        </a:p>
      </dgm:t>
    </dgm:pt>
    <dgm:pt modelId="{AA112529-07FC-4308-BF89-A220F9D4E6A5}" type="pres">
      <dgm:prSet presAssocID="{853DDAF1-1E9A-438F-A68C-2FE50BF9E943}" presName="Name0" presStyleCnt="0">
        <dgm:presLayoutVars>
          <dgm:dir/>
          <dgm:resizeHandles val="exact"/>
        </dgm:presLayoutVars>
      </dgm:prSet>
      <dgm:spPr/>
    </dgm:pt>
    <dgm:pt modelId="{A37AFFD7-1271-4F96-99BD-406C75DD846B}" type="pres">
      <dgm:prSet presAssocID="{49F7E9B6-0400-437E-A667-BF3321F38342}" presName="node" presStyleLbl="node1" presStyleIdx="0" presStyleCnt="6">
        <dgm:presLayoutVars>
          <dgm:bulletEnabled val="1"/>
        </dgm:presLayoutVars>
      </dgm:prSet>
      <dgm:spPr/>
    </dgm:pt>
    <dgm:pt modelId="{15DDBB1D-F170-405D-85C2-02C913AB4EDA}" type="pres">
      <dgm:prSet presAssocID="{CC354D3C-404E-40BA-90CF-2075CAB1E807}" presName="sibTrans" presStyleLbl="sibTrans1D1" presStyleIdx="0" presStyleCnt="5"/>
      <dgm:spPr/>
    </dgm:pt>
    <dgm:pt modelId="{31A39D52-47D9-40C9-A744-DB68882EE8A7}" type="pres">
      <dgm:prSet presAssocID="{CC354D3C-404E-40BA-90CF-2075CAB1E807}" presName="connectorText" presStyleLbl="sibTrans1D1" presStyleIdx="0" presStyleCnt="5"/>
      <dgm:spPr/>
    </dgm:pt>
    <dgm:pt modelId="{903D0E92-C26A-45AA-B3A7-3FB2E67A05C2}" type="pres">
      <dgm:prSet presAssocID="{EAB4665C-8EAD-4F78-9E9D-447C93E26241}" presName="node" presStyleLbl="node1" presStyleIdx="1" presStyleCnt="6">
        <dgm:presLayoutVars>
          <dgm:bulletEnabled val="1"/>
        </dgm:presLayoutVars>
      </dgm:prSet>
      <dgm:spPr/>
    </dgm:pt>
    <dgm:pt modelId="{80D41510-3C73-45EB-9D28-973B44E50315}" type="pres">
      <dgm:prSet presAssocID="{C4748D94-02FE-4024-B69A-D7893FF2631E}" presName="sibTrans" presStyleLbl="sibTrans1D1" presStyleIdx="1" presStyleCnt="5"/>
      <dgm:spPr/>
    </dgm:pt>
    <dgm:pt modelId="{74A85C59-6A8A-4B95-9EF5-B2B58D7F7C4E}" type="pres">
      <dgm:prSet presAssocID="{C4748D94-02FE-4024-B69A-D7893FF2631E}" presName="connectorText" presStyleLbl="sibTrans1D1" presStyleIdx="1" presStyleCnt="5"/>
      <dgm:spPr/>
    </dgm:pt>
    <dgm:pt modelId="{04D41608-62BF-47CC-9397-15654889EA33}" type="pres">
      <dgm:prSet presAssocID="{A5A8CD37-41E0-4CF6-ABB5-495240A2A71D}" presName="node" presStyleLbl="node1" presStyleIdx="2" presStyleCnt="6">
        <dgm:presLayoutVars>
          <dgm:bulletEnabled val="1"/>
        </dgm:presLayoutVars>
      </dgm:prSet>
      <dgm:spPr/>
    </dgm:pt>
    <dgm:pt modelId="{CA99A54F-5DB7-41F6-988B-56E2777FAD18}" type="pres">
      <dgm:prSet presAssocID="{40EC21B0-E946-4357-9E98-881465171CC2}" presName="sibTrans" presStyleLbl="sibTrans1D1" presStyleIdx="2" presStyleCnt="5"/>
      <dgm:spPr/>
    </dgm:pt>
    <dgm:pt modelId="{0A57AAB6-2F87-4467-9AA4-118E9BF2AE85}" type="pres">
      <dgm:prSet presAssocID="{40EC21B0-E946-4357-9E98-881465171CC2}" presName="connectorText" presStyleLbl="sibTrans1D1" presStyleIdx="2" presStyleCnt="5"/>
      <dgm:spPr/>
    </dgm:pt>
    <dgm:pt modelId="{C0FB8638-CA64-4B3F-AEAA-CC85EBFD78A3}" type="pres">
      <dgm:prSet presAssocID="{81E7E318-DE33-4998-B7EB-3DC7D1D3031E}" presName="node" presStyleLbl="node1" presStyleIdx="3" presStyleCnt="6">
        <dgm:presLayoutVars>
          <dgm:bulletEnabled val="1"/>
        </dgm:presLayoutVars>
      </dgm:prSet>
      <dgm:spPr/>
    </dgm:pt>
    <dgm:pt modelId="{6501A969-C8D0-4E90-A6C0-C78AB8FC9FC8}" type="pres">
      <dgm:prSet presAssocID="{51F00428-9789-4262-A785-1099BD3FC7F8}" presName="sibTrans" presStyleLbl="sibTrans1D1" presStyleIdx="3" presStyleCnt="5"/>
      <dgm:spPr/>
    </dgm:pt>
    <dgm:pt modelId="{B1A9452A-66AA-4109-AE01-7F094F39EFC4}" type="pres">
      <dgm:prSet presAssocID="{51F00428-9789-4262-A785-1099BD3FC7F8}" presName="connectorText" presStyleLbl="sibTrans1D1" presStyleIdx="3" presStyleCnt="5"/>
      <dgm:spPr/>
    </dgm:pt>
    <dgm:pt modelId="{E0672B14-E8E8-4940-A7A1-D69C8DA80DE2}" type="pres">
      <dgm:prSet presAssocID="{3230F7ED-CC3B-4FC8-97AF-BEE80771776E}" presName="node" presStyleLbl="node1" presStyleIdx="4" presStyleCnt="6">
        <dgm:presLayoutVars>
          <dgm:bulletEnabled val="1"/>
        </dgm:presLayoutVars>
      </dgm:prSet>
      <dgm:spPr/>
    </dgm:pt>
    <dgm:pt modelId="{695415F0-D9B3-400A-9AEA-49117CB3DAC0}" type="pres">
      <dgm:prSet presAssocID="{70BD649D-388A-446D-8665-48440C33449D}" presName="sibTrans" presStyleLbl="sibTrans1D1" presStyleIdx="4" presStyleCnt="5"/>
      <dgm:spPr/>
    </dgm:pt>
    <dgm:pt modelId="{82B83BB6-C612-435D-B621-A429A85BC66C}" type="pres">
      <dgm:prSet presAssocID="{70BD649D-388A-446D-8665-48440C33449D}" presName="connectorText" presStyleLbl="sibTrans1D1" presStyleIdx="4" presStyleCnt="5"/>
      <dgm:spPr/>
    </dgm:pt>
    <dgm:pt modelId="{753BF94A-F5EF-45EA-875A-19F2FAF63E29}" type="pres">
      <dgm:prSet presAssocID="{948387FD-78F9-4511-82BF-637B2F4C8D2F}" presName="node" presStyleLbl="node1" presStyleIdx="5" presStyleCnt="6">
        <dgm:presLayoutVars>
          <dgm:bulletEnabled val="1"/>
        </dgm:presLayoutVars>
      </dgm:prSet>
      <dgm:spPr/>
    </dgm:pt>
  </dgm:ptLst>
  <dgm:cxnLst>
    <dgm:cxn modelId="{6D545E01-FF1A-4958-AE96-6BACEF2C3506}" type="presOf" srcId="{6FB87A3B-2CD1-4A9D-9519-90FC11193E96}" destId="{A37AFFD7-1271-4F96-99BD-406C75DD846B}" srcOrd="0" destOrd="1" presId="urn:microsoft.com/office/officeart/2016/7/layout/RepeatingBendingProcessNew"/>
    <dgm:cxn modelId="{A5375F06-2FDF-47A8-8823-C84201D5F40B}" type="presOf" srcId="{456A9DAD-8C4B-4803-A40C-CEAA6E42DFCC}" destId="{E0672B14-E8E8-4940-A7A1-D69C8DA80DE2}" srcOrd="0" destOrd="1" presId="urn:microsoft.com/office/officeart/2016/7/layout/RepeatingBendingProcessNew"/>
    <dgm:cxn modelId="{A077D10B-EC0F-49CF-B951-3B0E27EAB6F9}" type="presOf" srcId="{CC354D3C-404E-40BA-90CF-2075CAB1E807}" destId="{31A39D52-47D9-40C9-A744-DB68882EE8A7}" srcOrd="1" destOrd="0" presId="urn:microsoft.com/office/officeart/2016/7/layout/RepeatingBendingProcessNew"/>
    <dgm:cxn modelId="{F43AC510-8684-41E0-AC6B-601D3B6C8398}" type="presOf" srcId="{C4748D94-02FE-4024-B69A-D7893FF2631E}" destId="{74A85C59-6A8A-4B95-9EF5-B2B58D7F7C4E}" srcOrd="1" destOrd="0" presId="urn:microsoft.com/office/officeart/2016/7/layout/RepeatingBendingProcessNew"/>
    <dgm:cxn modelId="{8D434511-748F-4E40-A26C-43E53F45E39F}" type="presOf" srcId="{81E7E318-DE33-4998-B7EB-3DC7D1D3031E}" destId="{C0FB8638-CA64-4B3F-AEAA-CC85EBFD78A3}" srcOrd="0" destOrd="0" presId="urn:microsoft.com/office/officeart/2016/7/layout/RepeatingBendingProcessNew"/>
    <dgm:cxn modelId="{784DF61E-A3D9-484C-96A3-1EC1ADCF7254}" type="presOf" srcId="{70BD649D-388A-446D-8665-48440C33449D}" destId="{82B83BB6-C612-435D-B621-A429A85BC66C}" srcOrd="1" destOrd="0" presId="urn:microsoft.com/office/officeart/2016/7/layout/RepeatingBendingProcessNew"/>
    <dgm:cxn modelId="{B80D1224-2D4A-4CEF-8AB7-2FA504352B29}" type="presOf" srcId="{853DDAF1-1E9A-438F-A68C-2FE50BF9E943}" destId="{AA112529-07FC-4308-BF89-A220F9D4E6A5}" srcOrd="0" destOrd="0" presId="urn:microsoft.com/office/officeart/2016/7/layout/RepeatingBendingProcessNew"/>
    <dgm:cxn modelId="{B1DC572C-045C-474F-83F5-7D5C02A96F21}" type="presOf" srcId="{EAB4665C-8EAD-4F78-9E9D-447C93E26241}" destId="{903D0E92-C26A-45AA-B3A7-3FB2E67A05C2}" srcOrd="0" destOrd="0" presId="urn:microsoft.com/office/officeart/2016/7/layout/RepeatingBendingProcessNew"/>
    <dgm:cxn modelId="{0F0DA92C-86B9-40AA-A132-AA817F9C3BBE}" type="presOf" srcId="{70BD649D-388A-446D-8665-48440C33449D}" destId="{695415F0-D9B3-400A-9AEA-49117CB3DAC0}" srcOrd="0" destOrd="0" presId="urn:microsoft.com/office/officeart/2016/7/layout/RepeatingBendingProcessNew"/>
    <dgm:cxn modelId="{7E562D36-0B1D-4477-AB32-962E68E02024}" type="presOf" srcId="{CC354D3C-404E-40BA-90CF-2075CAB1E807}" destId="{15DDBB1D-F170-405D-85C2-02C913AB4EDA}" srcOrd="0" destOrd="0" presId="urn:microsoft.com/office/officeart/2016/7/layout/RepeatingBendingProcessNew"/>
    <dgm:cxn modelId="{0BD03236-9E16-4D3C-917F-1B2DCB3EAF7E}" type="presOf" srcId="{F7D8F6CC-4A7B-4918-B2A4-9329DB927F22}" destId="{C0FB8638-CA64-4B3F-AEAA-CC85EBFD78A3}" srcOrd="0" destOrd="1" presId="urn:microsoft.com/office/officeart/2016/7/layout/RepeatingBendingProcessNew"/>
    <dgm:cxn modelId="{32F04C39-17AD-40CA-8BD2-35A68B07BD6F}" srcId="{A5A8CD37-41E0-4CF6-ABB5-495240A2A71D}" destId="{ECFE3E8D-1539-4F73-955D-6588DAE64EE7}" srcOrd="0" destOrd="0" parTransId="{DFB4EA79-E298-4797-BC32-7A5DB17B2C42}" sibTransId="{19E78AAA-47FC-4420-A8BA-9B8226041E1D}"/>
    <dgm:cxn modelId="{6E68703F-1AAB-4D7B-9BBF-721878C06170}" srcId="{948387FD-78F9-4511-82BF-637B2F4C8D2F}" destId="{F88790E1-6038-4D6E-80DB-76253031FADA}" srcOrd="0" destOrd="0" parTransId="{ABA4A9BB-0803-4569-B643-D0ACCC29D91D}" sibTransId="{9898D8F5-9B3F-423B-BCDB-688D30059163}"/>
    <dgm:cxn modelId="{C937025C-63B9-41EE-8C47-AE671A09F36B}" srcId="{853DDAF1-1E9A-438F-A68C-2FE50BF9E943}" destId="{3230F7ED-CC3B-4FC8-97AF-BEE80771776E}" srcOrd="4" destOrd="0" parTransId="{9EF01B72-1230-4B16-BF30-ABCF346178DC}" sibTransId="{70BD649D-388A-446D-8665-48440C33449D}"/>
    <dgm:cxn modelId="{D9B0FB67-C1A6-4F2C-8DE0-B8F88EC58C75}" srcId="{853DDAF1-1E9A-438F-A68C-2FE50BF9E943}" destId="{81E7E318-DE33-4998-B7EB-3DC7D1D3031E}" srcOrd="3" destOrd="0" parTransId="{DDFF909F-6648-448A-A46F-607C8218BE7B}" sibTransId="{51F00428-9789-4262-A785-1099BD3FC7F8}"/>
    <dgm:cxn modelId="{1CDEAB6F-A07A-4BF4-A1FF-D7C2AEBF7CFF}" srcId="{853DDAF1-1E9A-438F-A68C-2FE50BF9E943}" destId="{49F7E9B6-0400-437E-A667-BF3321F38342}" srcOrd="0" destOrd="0" parTransId="{A6784035-7CCB-4BB3-82A5-B314EC9AC488}" sibTransId="{CC354D3C-404E-40BA-90CF-2075CAB1E807}"/>
    <dgm:cxn modelId="{6D079478-BB1D-41A6-B991-C3B473C90593}" type="presOf" srcId="{A5A8CD37-41E0-4CF6-ABB5-495240A2A71D}" destId="{04D41608-62BF-47CC-9397-15654889EA33}" srcOrd="0" destOrd="0" presId="urn:microsoft.com/office/officeart/2016/7/layout/RepeatingBendingProcessNew"/>
    <dgm:cxn modelId="{E638FD84-9AF8-4B96-A851-9FED205B7904}" srcId="{49F7E9B6-0400-437E-A667-BF3321F38342}" destId="{6FB87A3B-2CD1-4A9D-9519-90FC11193E96}" srcOrd="0" destOrd="0" parTransId="{511A7257-8AE4-4413-A615-A76EE642430B}" sibTransId="{D23EFECD-FDE5-4425-925F-463087D49B7F}"/>
    <dgm:cxn modelId="{5607FC85-2ED3-414E-BC7F-E5F4271FB063}" type="presOf" srcId="{3230F7ED-CC3B-4FC8-97AF-BEE80771776E}" destId="{E0672B14-E8E8-4940-A7A1-D69C8DA80DE2}" srcOrd="0" destOrd="0" presId="urn:microsoft.com/office/officeart/2016/7/layout/RepeatingBendingProcessNew"/>
    <dgm:cxn modelId="{D279418E-9EB9-42F5-AA60-E2495E08B27D}" type="presOf" srcId="{40EC21B0-E946-4357-9E98-881465171CC2}" destId="{0A57AAB6-2F87-4467-9AA4-118E9BF2AE85}" srcOrd="1" destOrd="0" presId="urn:microsoft.com/office/officeart/2016/7/layout/RepeatingBendingProcessNew"/>
    <dgm:cxn modelId="{D8618190-E1E8-4DE1-860B-1281A75F6A29}" type="presOf" srcId="{49F7E9B6-0400-437E-A667-BF3321F38342}" destId="{A37AFFD7-1271-4F96-99BD-406C75DD846B}" srcOrd="0" destOrd="0" presId="urn:microsoft.com/office/officeart/2016/7/layout/RepeatingBendingProcessNew"/>
    <dgm:cxn modelId="{2A777294-AE66-45EC-85B4-58BEA81546AC}" type="presOf" srcId="{51F00428-9789-4262-A785-1099BD3FC7F8}" destId="{B1A9452A-66AA-4109-AE01-7F094F39EFC4}" srcOrd="1" destOrd="0" presId="urn:microsoft.com/office/officeart/2016/7/layout/RepeatingBendingProcessNew"/>
    <dgm:cxn modelId="{E93D1398-A7FF-4900-AE4B-B2246471FF29}" srcId="{81E7E318-DE33-4998-B7EB-3DC7D1D3031E}" destId="{F7D8F6CC-4A7B-4918-B2A4-9329DB927F22}" srcOrd="0" destOrd="0" parTransId="{859574E0-57B5-4EAE-A3B0-75CF0B6DF4D3}" sibTransId="{E924CC8C-AD3C-4826-9D88-0E942241A13F}"/>
    <dgm:cxn modelId="{9A47739D-989B-49A2-880C-6760FB982D01}" srcId="{EAB4665C-8EAD-4F78-9E9D-447C93E26241}" destId="{D1954155-7F61-49AF-B5A1-C5ECE172D074}" srcOrd="0" destOrd="0" parTransId="{956B4365-85F3-400B-8363-3A4F8B3BF056}" sibTransId="{5350C38B-BA46-41B4-8F36-3164AE372349}"/>
    <dgm:cxn modelId="{41B32B9E-0850-4500-9B76-72387AD9EB66}" srcId="{853DDAF1-1E9A-438F-A68C-2FE50BF9E943}" destId="{948387FD-78F9-4511-82BF-637B2F4C8D2F}" srcOrd="5" destOrd="0" parTransId="{A0E83619-EF64-4D32-8D37-0E486F15CF1E}" sibTransId="{CF06149B-48E7-4DCF-990A-F90E52B0EECB}"/>
    <dgm:cxn modelId="{82B037A8-1824-4D33-B700-B6CB79961595}" type="presOf" srcId="{F88790E1-6038-4D6E-80DB-76253031FADA}" destId="{753BF94A-F5EF-45EA-875A-19F2FAF63E29}" srcOrd="0" destOrd="1" presId="urn:microsoft.com/office/officeart/2016/7/layout/RepeatingBendingProcessNew"/>
    <dgm:cxn modelId="{1127A0AB-46B3-4F0E-8CE1-A99C3039A7FB}" srcId="{853DDAF1-1E9A-438F-A68C-2FE50BF9E943}" destId="{EAB4665C-8EAD-4F78-9E9D-447C93E26241}" srcOrd="1" destOrd="0" parTransId="{FFE1A4BC-DAFB-4684-9A9F-7BF2609D54BE}" sibTransId="{C4748D94-02FE-4024-B69A-D7893FF2631E}"/>
    <dgm:cxn modelId="{E3EC55B6-2BE8-472C-A820-94F5DEE16D56}" srcId="{3230F7ED-CC3B-4FC8-97AF-BEE80771776E}" destId="{456A9DAD-8C4B-4803-A40C-CEAA6E42DFCC}" srcOrd="0" destOrd="0" parTransId="{051FBCC5-2BC4-4ADD-B677-67A64E0AB35A}" sibTransId="{26A62D7B-8DE5-4D37-A674-0B05836E0581}"/>
    <dgm:cxn modelId="{9FC1D6B7-185E-4923-99FC-291D6E44FEFC}" type="presOf" srcId="{40EC21B0-E946-4357-9E98-881465171CC2}" destId="{CA99A54F-5DB7-41F6-988B-56E2777FAD18}" srcOrd="0" destOrd="0" presId="urn:microsoft.com/office/officeart/2016/7/layout/RepeatingBendingProcessNew"/>
    <dgm:cxn modelId="{AA3E73CD-1DA3-4381-A080-19FB48D45674}" srcId="{853DDAF1-1E9A-438F-A68C-2FE50BF9E943}" destId="{A5A8CD37-41E0-4CF6-ABB5-495240A2A71D}" srcOrd="2" destOrd="0" parTransId="{203640B8-6C10-4AF4-B0FC-D9382E6787EE}" sibTransId="{40EC21B0-E946-4357-9E98-881465171CC2}"/>
    <dgm:cxn modelId="{4F51D1CE-B2E2-4EA0-8DFF-53BEAE6B303D}" type="presOf" srcId="{C4748D94-02FE-4024-B69A-D7893FF2631E}" destId="{80D41510-3C73-45EB-9D28-973B44E50315}" srcOrd="0" destOrd="0" presId="urn:microsoft.com/office/officeart/2016/7/layout/RepeatingBendingProcessNew"/>
    <dgm:cxn modelId="{5A8057D1-3E1C-4BC8-8F0F-3C25EE3447CC}" type="presOf" srcId="{51F00428-9789-4262-A785-1099BD3FC7F8}" destId="{6501A969-C8D0-4E90-A6C0-C78AB8FC9FC8}" srcOrd="0" destOrd="0" presId="urn:microsoft.com/office/officeart/2016/7/layout/RepeatingBendingProcessNew"/>
    <dgm:cxn modelId="{ADCEEDDC-2875-4C7E-982E-D4200A2C49CF}" type="presOf" srcId="{D1954155-7F61-49AF-B5A1-C5ECE172D074}" destId="{903D0E92-C26A-45AA-B3A7-3FB2E67A05C2}" srcOrd="0" destOrd="1" presId="urn:microsoft.com/office/officeart/2016/7/layout/RepeatingBendingProcessNew"/>
    <dgm:cxn modelId="{8915E5E1-E337-4BD2-9814-A88408DCEE64}" type="presOf" srcId="{948387FD-78F9-4511-82BF-637B2F4C8D2F}" destId="{753BF94A-F5EF-45EA-875A-19F2FAF63E29}" srcOrd="0" destOrd="0" presId="urn:microsoft.com/office/officeart/2016/7/layout/RepeatingBendingProcessNew"/>
    <dgm:cxn modelId="{8AD9BDF8-956D-4B6B-9EA5-E70CAAFA4A2F}" type="presOf" srcId="{ECFE3E8D-1539-4F73-955D-6588DAE64EE7}" destId="{04D41608-62BF-47CC-9397-15654889EA33}" srcOrd="0" destOrd="1" presId="urn:microsoft.com/office/officeart/2016/7/layout/RepeatingBendingProcessNew"/>
    <dgm:cxn modelId="{D7813BCB-6AD9-4CC3-A320-1AD3EC9BA330}" type="presParOf" srcId="{AA112529-07FC-4308-BF89-A220F9D4E6A5}" destId="{A37AFFD7-1271-4F96-99BD-406C75DD846B}" srcOrd="0" destOrd="0" presId="urn:microsoft.com/office/officeart/2016/7/layout/RepeatingBendingProcessNew"/>
    <dgm:cxn modelId="{F798668A-1EBF-4466-BFF3-92A613D5026D}" type="presParOf" srcId="{AA112529-07FC-4308-BF89-A220F9D4E6A5}" destId="{15DDBB1D-F170-405D-85C2-02C913AB4EDA}" srcOrd="1" destOrd="0" presId="urn:microsoft.com/office/officeart/2016/7/layout/RepeatingBendingProcessNew"/>
    <dgm:cxn modelId="{ED37FC3A-ECDF-4232-B420-6281C609E12B}" type="presParOf" srcId="{15DDBB1D-F170-405D-85C2-02C913AB4EDA}" destId="{31A39D52-47D9-40C9-A744-DB68882EE8A7}" srcOrd="0" destOrd="0" presId="urn:microsoft.com/office/officeart/2016/7/layout/RepeatingBendingProcessNew"/>
    <dgm:cxn modelId="{2A6E49FE-916F-49FB-A4B4-0036C6107521}" type="presParOf" srcId="{AA112529-07FC-4308-BF89-A220F9D4E6A5}" destId="{903D0E92-C26A-45AA-B3A7-3FB2E67A05C2}" srcOrd="2" destOrd="0" presId="urn:microsoft.com/office/officeart/2016/7/layout/RepeatingBendingProcessNew"/>
    <dgm:cxn modelId="{97FC9C5B-3F59-4E08-8956-5B818FA23531}" type="presParOf" srcId="{AA112529-07FC-4308-BF89-A220F9D4E6A5}" destId="{80D41510-3C73-45EB-9D28-973B44E50315}" srcOrd="3" destOrd="0" presId="urn:microsoft.com/office/officeart/2016/7/layout/RepeatingBendingProcessNew"/>
    <dgm:cxn modelId="{899171F7-4DE4-41FF-AE8F-C158097715B5}" type="presParOf" srcId="{80D41510-3C73-45EB-9D28-973B44E50315}" destId="{74A85C59-6A8A-4B95-9EF5-B2B58D7F7C4E}" srcOrd="0" destOrd="0" presId="urn:microsoft.com/office/officeart/2016/7/layout/RepeatingBendingProcessNew"/>
    <dgm:cxn modelId="{B3533E6A-F41C-47E1-8A17-E85668F12086}" type="presParOf" srcId="{AA112529-07FC-4308-BF89-A220F9D4E6A5}" destId="{04D41608-62BF-47CC-9397-15654889EA33}" srcOrd="4" destOrd="0" presId="urn:microsoft.com/office/officeart/2016/7/layout/RepeatingBendingProcessNew"/>
    <dgm:cxn modelId="{7F8AF0C5-DAA3-4D17-981C-54215657585E}" type="presParOf" srcId="{AA112529-07FC-4308-BF89-A220F9D4E6A5}" destId="{CA99A54F-5DB7-41F6-988B-56E2777FAD18}" srcOrd="5" destOrd="0" presId="urn:microsoft.com/office/officeart/2016/7/layout/RepeatingBendingProcessNew"/>
    <dgm:cxn modelId="{0D8A243E-99D3-423F-A409-23002B324F64}" type="presParOf" srcId="{CA99A54F-5DB7-41F6-988B-56E2777FAD18}" destId="{0A57AAB6-2F87-4467-9AA4-118E9BF2AE85}" srcOrd="0" destOrd="0" presId="urn:microsoft.com/office/officeart/2016/7/layout/RepeatingBendingProcessNew"/>
    <dgm:cxn modelId="{A9D5F785-C107-4FBE-A3F6-C8C1F7409CF8}" type="presParOf" srcId="{AA112529-07FC-4308-BF89-A220F9D4E6A5}" destId="{C0FB8638-CA64-4B3F-AEAA-CC85EBFD78A3}" srcOrd="6" destOrd="0" presId="urn:microsoft.com/office/officeart/2016/7/layout/RepeatingBendingProcessNew"/>
    <dgm:cxn modelId="{4B69F692-5F46-4AF8-B72A-C6B92C7C0E9F}" type="presParOf" srcId="{AA112529-07FC-4308-BF89-A220F9D4E6A5}" destId="{6501A969-C8D0-4E90-A6C0-C78AB8FC9FC8}" srcOrd="7" destOrd="0" presId="urn:microsoft.com/office/officeart/2016/7/layout/RepeatingBendingProcessNew"/>
    <dgm:cxn modelId="{48CAE496-4A77-4857-9D83-67B766717F33}" type="presParOf" srcId="{6501A969-C8D0-4E90-A6C0-C78AB8FC9FC8}" destId="{B1A9452A-66AA-4109-AE01-7F094F39EFC4}" srcOrd="0" destOrd="0" presId="urn:microsoft.com/office/officeart/2016/7/layout/RepeatingBendingProcessNew"/>
    <dgm:cxn modelId="{87FB9C70-2DB4-4F57-A9A7-175F5D53C31E}" type="presParOf" srcId="{AA112529-07FC-4308-BF89-A220F9D4E6A5}" destId="{E0672B14-E8E8-4940-A7A1-D69C8DA80DE2}" srcOrd="8" destOrd="0" presId="urn:microsoft.com/office/officeart/2016/7/layout/RepeatingBendingProcessNew"/>
    <dgm:cxn modelId="{259CA227-925B-49FF-9952-E92D4E87EDB3}" type="presParOf" srcId="{AA112529-07FC-4308-BF89-A220F9D4E6A5}" destId="{695415F0-D9B3-400A-9AEA-49117CB3DAC0}" srcOrd="9" destOrd="0" presId="urn:microsoft.com/office/officeart/2016/7/layout/RepeatingBendingProcessNew"/>
    <dgm:cxn modelId="{048579CD-3176-4FF5-BF05-16544C9DD34A}" type="presParOf" srcId="{695415F0-D9B3-400A-9AEA-49117CB3DAC0}" destId="{82B83BB6-C612-435D-B621-A429A85BC66C}" srcOrd="0" destOrd="0" presId="urn:microsoft.com/office/officeart/2016/7/layout/RepeatingBendingProcessNew"/>
    <dgm:cxn modelId="{A3329CE1-C0F0-4E8F-B93A-FD6DAEDBA601}" type="presParOf" srcId="{AA112529-07FC-4308-BF89-A220F9D4E6A5}" destId="{753BF94A-F5EF-45EA-875A-19F2FAF63E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2B53-F34B-4FF2-BB2C-52EDBD15548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A990DE-C581-43B6-913B-FF4F9038A1B8}">
      <dgm:prSet/>
      <dgm:spPr/>
      <dgm:t>
        <a:bodyPr/>
        <a:lstStyle/>
        <a:p>
          <a:r>
            <a:rPr lang="en-US" dirty="0"/>
            <a:t>First attempt at soldering was completed. Correct resistance readings for flex sensors was measured.</a:t>
          </a:r>
        </a:p>
      </dgm:t>
    </dgm:pt>
    <dgm:pt modelId="{A530604E-2DD6-4574-B5C5-01CD5FE23F8E}" type="parTrans" cxnId="{1A77152A-C43A-4054-B5D0-8A4E6844001E}">
      <dgm:prSet/>
      <dgm:spPr/>
      <dgm:t>
        <a:bodyPr/>
        <a:lstStyle/>
        <a:p>
          <a:endParaRPr lang="en-US"/>
        </a:p>
      </dgm:t>
    </dgm:pt>
    <dgm:pt modelId="{F3E1B9DB-98B6-49AE-B2F9-84403DDFFAAE}" type="sibTrans" cxnId="{1A77152A-C43A-4054-B5D0-8A4E6844001E}">
      <dgm:prSet/>
      <dgm:spPr/>
      <dgm:t>
        <a:bodyPr/>
        <a:lstStyle/>
        <a:p>
          <a:endParaRPr lang="en-US"/>
        </a:p>
      </dgm:t>
    </dgm:pt>
    <dgm:pt modelId="{9BBEDF11-1018-457B-B530-9B37698DFB97}">
      <dgm:prSet/>
      <dgm:spPr/>
      <dgm:t>
        <a:bodyPr/>
        <a:lstStyle/>
        <a:p>
          <a:r>
            <a:rPr lang="en-US" dirty="0"/>
            <a:t>Found glove for mounting flex sensors and PCB.</a:t>
          </a:r>
        </a:p>
      </dgm:t>
    </dgm:pt>
    <dgm:pt modelId="{98371BDE-CCFC-4729-9A5D-4027FA7C5F03}" type="parTrans" cxnId="{3456E1A0-4D42-4197-8033-81FCFE1A5F09}">
      <dgm:prSet/>
      <dgm:spPr/>
      <dgm:t>
        <a:bodyPr/>
        <a:lstStyle/>
        <a:p>
          <a:endParaRPr lang="en-US"/>
        </a:p>
      </dgm:t>
    </dgm:pt>
    <dgm:pt modelId="{1455B816-2FC2-4BD0-96FE-90661832CD13}" type="sibTrans" cxnId="{3456E1A0-4D42-4197-8033-81FCFE1A5F09}">
      <dgm:prSet/>
      <dgm:spPr/>
      <dgm:t>
        <a:bodyPr/>
        <a:lstStyle/>
        <a:p>
          <a:endParaRPr lang="en-US"/>
        </a:p>
      </dgm:t>
    </dgm:pt>
    <dgm:pt modelId="{C36B9C43-FF30-4E41-B93B-11A6452E93DB}" type="pres">
      <dgm:prSet presAssocID="{E8892B53-F34B-4FF2-BB2C-52EDBD155485}" presName="vert0" presStyleCnt="0">
        <dgm:presLayoutVars>
          <dgm:dir/>
          <dgm:animOne val="branch"/>
          <dgm:animLvl val="lvl"/>
        </dgm:presLayoutVars>
      </dgm:prSet>
      <dgm:spPr/>
    </dgm:pt>
    <dgm:pt modelId="{B53B14F1-8201-4E9B-9BC5-0B6D967749CD}" type="pres">
      <dgm:prSet presAssocID="{93A990DE-C581-43B6-913B-FF4F9038A1B8}" presName="thickLine" presStyleLbl="alignNode1" presStyleIdx="0" presStyleCnt="2"/>
      <dgm:spPr/>
    </dgm:pt>
    <dgm:pt modelId="{B761FC04-21A6-43D3-BF15-2C51C4148C10}" type="pres">
      <dgm:prSet presAssocID="{93A990DE-C581-43B6-913B-FF4F9038A1B8}" presName="horz1" presStyleCnt="0"/>
      <dgm:spPr/>
    </dgm:pt>
    <dgm:pt modelId="{98EB8D67-B548-43B2-8BC9-441A1C2B9F6F}" type="pres">
      <dgm:prSet presAssocID="{93A990DE-C581-43B6-913B-FF4F9038A1B8}" presName="tx1" presStyleLbl="revTx" presStyleIdx="0" presStyleCnt="2"/>
      <dgm:spPr/>
    </dgm:pt>
    <dgm:pt modelId="{3CF708ED-92AF-4C5A-824A-2C9A046FFD22}" type="pres">
      <dgm:prSet presAssocID="{93A990DE-C581-43B6-913B-FF4F9038A1B8}" presName="vert1" presStyleCnt="0"/>
      <dgm:spPr/>
    </dgm:pt>
    <dgm:pt modelId="{D150D443-A277-429D-80E6-7FF5024825F0}" type="pres">
      <dgm:prSet presAssocID="{9BBEDF11-1018-457B-B530-9B37698DFB97}" presName="thickLine" presStyleLbl="alignNode1" presStyleIdx="1" presStyleCnt="2"/>
      <dgm:spPr/>
    </dgm:pt>
    <dgm:pt modelId="{2A4B6AB9-4586-4281-A713-8A1D67C732DD}" type="pres">
      <dgm:prSet presAssocID="{9BBEDF11-1018-457B-B530-9B37698DFB97}" presName="horz1" presStyleCnt="0"/>
      <dgm:spPr/>
    </dgm:pt>
    <dgm:pt modelId="{C50C2AD4-B66F-4107-A899-1D7ECE5F738F}" type="pres">
      <dgm:prSet presAssocID="{9BBEDF11-1018-457B-B530-9B37698DFB97}" presName="tx1" presStyleLbl="revTx" presStyleIdx="1" presStyleCnt="2"/>
      <dgm:spPr/>
    </dgm:pt>
    <dgm:pt modelId="{D19EC136-54F5-455A-B293-CFEA6D87B4BD}" type="pres">
      <dgm:prSet presAssocID="{9BBEDF11-1018-457B-B530-9B37698DFB97}" presName="vert1" presStyleCnt="0"/>
      <dgm:spPr/>
    </dgm:pt>
  </dgm:ptLst>
  <dgm:cxnLst>
    <dgm:cxn modelId="{1A77152A-C43A-4054-B5D0-8A4E6844001E}" srcId="{E8892B53-F34B-4FF2-BB2C-52EDBD155485}" destId="{93A990DE-C581-43B6-913B-FF4F9038A1B8}" srcOrd="0" destOrd="0" parTransId="{A530604E-2DD6-4574-B5C5-01CD5FE23F8E}" sibTransId="{F3E1B9DB-98B6-49AE-B2F9-84403DDFFAAE}"/>
    <dgm:cxn modelId="{16C90C46-0939-4CAC-AF7F-C643461A45C3}" type="presOf" srcId="{93A990DE-C581-43B6-913B-FF4F9038A1B8}" destId="{98EB8D67-B548-43B2-8BC9-441A1C2B9F6F}" srcOrd="0" destOrd="0" presId="urn:microsoft.com/office/officeart/2008/layout/LinedList"/>
    <dgm:cxn modelId="{B52C8667-E197-4BC7-A5FE-9C6378B61F6E}" type="presOf" srcId="{E8892B53-F34B-4FF2-BB2C-52EDBD155485}" destId="{C36B9C43-FF30-4E41-B93B-11A6452E93DB}" srcOrd="0" destOrd="0" presId="urn:microsoft.com/office/officeart/2008/layout/LinedList"/>
    <dgm:cxn modelId="{3456E1A0-4D42-4197-8033-81FCFE1A5F09}" srcId="{E8892B53-F34B-4FF2-BB2C-52EDBD155485}" destId="{9BBEDF11-1018-457B-B530-9B37698DFB97}" srcOrd="1" destOrd="0" parTransId="{98371BDE-CCFC-4729-9A5D-4027FA7C5F03}" sibTransId="{1455B816-2FC2-4BD0-96FE-90661832CD13}"/>
    <dgm:cxn modelId="{F00C4DD5-C403-479D-9268-56F864133093}" type="presOf" srcId="{9BBEDF11-1018-457B-B530-9B37698DFB97}" destId="{C50C2AD4-B66F-4107-A899-1D7ECE5F738F}" srcOrd="0" destOrd="0" presId="urn:microsoft.com/office/officeart/2008/layout/LinedList"/>
    <dgm:cxn modelId="{9D710531-09E4-4666-83F8-E286D3108D81}" type="presParOf" srcId="{C36B9C43-FF30-4E41-B93B-11A6452E93DB}" destId="{B53B14F1-8201-4E9B-9BC5-0B6D967749CD}" srcOrd="0" destOrd="0" presId="urn:microsoft.com/office/officeart/2008/layout/LinedList"/>
    <dgm:cxn modelId="{F54630EB-B2D4-44FF-AEAF-744F2D59A0C2}" type="presParOf" srcId="{C36B9C43-FF30-4E41-B93B-11A6452E93DB}" destId="{B761FC04-21A6-43D3-BF15-2C51C4148C10}" srcOrd="1" destOrd="0" presId="urn:microsoft.com/office/officeart/2008/layout/LinedList"/>
    <dgm:cxn modelId="{8851C53B-26F7-489D-8AC2-DA716E0F5EC5}" type="presParOf" srcId="{B761FC04-21A6-43D3-BF15-2C51C4148C10}" destId="{98EB8D67-B548-43B2-8BC9-441A1C2B9F6F}" srcOrd="0" destOrd="0" presId="urn:microsoft.com/office/officeart/2008/layout/LinedList"/>
    <dgm:cxn modelId="{CC23A664-BEBC-4EEA-B9A1-7D337F96DC6A}" type="presParOf" srcId="{B761FC04-21A6-43D3-BF15-2C51C4148C10}" destId="{3CF708ED-92AF-4C5A-824A-2C9A046FFD22}" srcOrd="1" destOrd="0" presId="urn:microsoft.com/office/officeart/2008/layout/LinedList"/>
    <dgm:cxn modelId="{8802A004-B731-4D84-81A1-6A2A5D8C0D46}" type="presParOf" srcId="{C36B9C43-FF30-4E41-B93B-11A6452E93DB}" destId="{D150D443-A277-429D-80E6-7FF5024825F0}" srcOrd="2" destOrd="0" presId="urn:microsoft.com/office/officeart/2008/layout/LinedList"/>
    <dgm:cxn modelId="{2C8A2246-6ACC-430B-915A-511EC7CAED95}" type="presParOf" srcId="{C36B9C43-FF30-4E41-B93B-11A6452E93DB}" destId="{2A4B6AB9-4586-4281-A713-8A1D67C732DD}" srcOrd="3" destOrd="0" presId="urn:microsoft.com/office/officeart/2008/layout/LinedList"/>
    <dgm:cxn modelId="{FA560A1E-57FE-4392-94D4-23DF9D1FC981}" type="presParOf" srcId="{2A4B6AB9-4586-4281-A713-8A1D67C732DD}" destId="{C50C2AD4-B66F-4107-A899-1D7ECE5F738F}" srcOrd="0" destOrd="0" presId="urn:microsoft.com/office/officeart/2008/layout/LinedList"/>
    <dgm:cxn modelId="{A672EC19-3F3E-41FA-8C40-48645ECC3520}" type="presParOf" srcId="{2A4B6AB9-4586-4281-A713-8A1D67C732DD}" destId="{D19EC136-54F5-455A-B293-CFEA6D87B4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D3DFE5-865F-474B-A622-A94C2D8C6C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1DAA5C-D49A-414A-9D83-41644E26F1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Didn’t have time to fix wiring lengths.</a:t>
          </a:r>
        </a:p>
      </dgm:t>
    </dgm:pt>
    <dgm:pt modelId="{61DDF520-C1C2-4F59-9908-1034EA881BE6}" type="parTrans" cxnId="{741E81A4-7062-4436-B41E-661AC26B6423}">
      <dgm:prSet/>
      <dgm:spPr/>
      <dgm:t>
        <a:bodyPr/>
        <a:lstStyle/>
        <a:p>
          <a:endParaRPr lang="en-US"/>
        </a:p>
      </dgm:t>
    </dgm:pt>
    <dgm:pt modelId="{0017C902-1C53-4298-8CA0-F979E8C26A3C}" type="sibTrans" cxnId="{741E81A4-7062-4436-B41E-661AC26B6423}">
      <dgm:prSet/>
      <dgm:spPr/>
      <dgm:t>
        <a:bodyPr/>
        <a:lstStyle/>
        <a:p>
          <a:endParaRPr lang="en-US"/>
        </a:p>
      </dgm:t>
    </dgm:pt>
    <dgm:pt modelId="{4BFF4DCD-3A2D-4A89-B33E-3AD86241CE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Couldn’t get new adjustment values for flex sensors in the code. Will be done after soldering is completed for the glove layout.</a:t>
          </a:r>
        </a:p>
      </dgm:t>
    </dgm:pt>
    <dgm:pt modelId="{41103B6E-04D8-4FEF-93CE-E8247F0F4F63}" type="parTrans" cxnId="{C8E7EF3E-1D25-47AA-93F8-EA28E48E6972}">
      <dgm:prSet/>
      <dgm:spPr/>
      <dgm:t>
        <a:bodyPr/>
        <a:lstStyle/>
        <a:p>
          <a:endParaRPr lang="en-US"/>
        </a:p>
      </dgm:t>
    </dgm:pt>
    <dgm:pt modelId="{7AA45DD3-2C6C-4FFD-8B1E-1372007A352A}" type="sibTrans" cxnId="{C8E7EF3E-1D25-47AA-93F8-EA28E48E6972}">
      <dgm:prSet/>
      <dgm:spPr/>
      <dgm:t>
        <a:bodyPr/>
        <a:lstStyle/>
        <a:p>
          <a:endParaRPr lang="en-US"/>
        </a:p>
      </dgm:t>
    </dgm:pt>
    <dgm:pt modelId="{38000E2C-6A25-42AF-926C-873173863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Haptic glove using an actual glove was decided near the end of the sprint. We need to finish with the modification for the glove.</a:t>
          </a:r>
        </a:p>
      </dgm:t>
    </dgm:pt>
    <dgm:pt modelId="{3A6F44F6-7542-49EC-B3D6-A2ABC44FDDCA}" type="parTrans" cxnId="{ACDE0C16-03C2-4BA2-894F-136B02E5375A}">
      <dgm:prSet/>
      <dgm:spPr/>
      <dgm:t>
        <a:bodyPr/>
        <a:lstStyle/>
        <a:p>
          <a:endParaRPr lang="en-US"/>
        </a:p>
      </dgm:t>
    </dgm:pt>
    <dgm:pt modelId="{9FF1B7ED-1ABE-4D5C-8D77-3B0021A5D6F2}" type="sibTrans" cxnId="{ACDE0C16-03C2-4BA2-894F-136B02E5375A}">
      <dgm:prSet/>
      <dgm:spPr/>
      <dgm:t>
        <a:bodyPr/>
        <a:lstStyle/>
        <a:p>
          <a:endParaRPr lang="en-US"/>
        </a:p>
      </dgm:t>
    </dgm:pt>
    <dgm:pt modelId="{DDF048E1-F651-4389-9227-149E20AF79BC}" type="pres">
      <dgm:prSet presAssocID="{1DD3DFE5-865F-474B-A622-A94C2D8C6C0B}" presName="root" presStyleCnt="0">
        <dgm:presLayoutVars>
          <dgm:dir/>
          <dgm:resizeHandles val="exact"/>
        </dgm:presLayoutVars>
      </dgm:prSet>
      <dgm:spPr/>
    </dgm:pt>
    <dgm:pt modelId="{CDF7DCFC-46D1-488C-837D-912CF30F2EE0}" type="pres">
      <dgm:prSet presAssocID="{C21DAA5C-D49A-414A-9D83-41644E26F187}" presName="compNode" presStyleCnt="0"/>
      <dgm:spPr/>
    </dgm:pt>
    <dgm:pt modelId="{72B8BEAA-3ED9-4083-B7C2-03514E53DCF3}" type="pres">
      <dgm:prSet presAssocID="{C21DAA5C-D49A-414A-9D83-41644E26F187}" presName="bgRect" presStyleLbl="bgShp" presStyleIdx="0" presStyleCnt="3"/>
      <dgm:spPr/>
    </dgm:pt>
    <dgm:pt modelId="{35C6E697-6B74-4109-840A-1783429A2E39}" type="pres">
      <dgm:prSet presAssocID="{C21DAA5C-D49A-414A-9D83-41644E26F1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D8DF1C0-0F78-44B7-94C8-C146F3445031}" type="pres">
      <dgm:prSet presAssocID="{C21DAA5C-D49A-414A-9D83-41644E26F187}" presName="spaceRect" presStyleCnt="0"/>
      <dgm:spPr/>
    </dgm:pt>
    <dgm:pt modelId="{86D764BF-C3E8-4DF8-B826-E1601B590E01}" type="pres">
      <dgm:prSet presAssocID="{C21DAA5C-D49A-414A-9D83-41644E26F187}" presName="parTx" presStyleLbl="revTx" presStyleIdx="0" presStyleCnt="3">
        <dgm:presLayoutVars>
          <dgm:chMax val="0"/>
          <dgm:chPref val="0"/>
        </dgm:presLayoutVars>
      </dgm:prSet>
      <dgm:spPr/>
    </dgm:pt>
    <dgm:pt modelId="{02992C84-8C3E-4464-A4D2-FFA609581218}" type="pres">
      <dgm:prSet presAssocID="{0017C902-1C53-4298-8CA0-F979E8C26A3C}" presName="sibTrans" presStyleCnt="0"/>
      <dgm:spPr/>
    </dgm:pt>
    <dgm:pt modelId="{17929222-8A8B-4166-BBE2-1BCA33351DA8}" type="pres">
      <dgm:prSet presAssocID="{4BFF4DCD-3A2D-4A89-B33E-3AD86241CE80}" presName="compNode" presStyleCnt="0"/>
      <dgm:spPr/>
    </dgm:pt>
    <dgm:pt modelId="{9C77945E-316E-422E-BE02-5901FA51F305}" type="pres">
      <dgm:prSet presAssocID="{4BFF4DCD-3A2D-4A89-B33E-3AD86241CE80}" presName="bgRect" presStyleLbl="bgShp" presStyleIdx="1" presStyleCnt="3"/>
      <dgm:spPr/>
    </dgm:pt>
    <dgm:pt modelId="{194FC6EB-FFA2-4CAC-BB97-C360472304E0}" type="pres">
      <dgm:prSet presAssocID="{4BFF4DCD-3A2D-4A89-B33E-3AD86241CE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93743853-3840-4483-8362-293BA277D8B3}" type="pres">
      <dgm:prSet presAssocID="{4BFF4DCD-3A2D-4A89-B33E-3AD86241CE80}" presName="spaceRect" presStyleCnt="0"/>
      <dgm:spPr/>
    </dgm:pt>
    <dgm:pt modelId="{BD8792B6-8AFF-4B5D-8061-BF16D7886CF8}" type="pres">
      <dgm:prSet presAssocID="{4BFF4DCD-3A2D-4A89-B33E-3AD86241CE80}" presName="parTx" presStyleLbl="revTx" presStyleIdx="1" presStyleCnt="3">
        <dgm:presLayoutVars>
          <dgm:chMax val="0"/>
          <dgm:chPref val="0"/>
        </dgm:presLayoutVars>
      </dgm:prSet>
      <dgm:spPr/>
    </dgm:pt>
    <dgm:pt modelId="{A251CEB9-7ED1-4841-BAAA-3DC2E1FF193F}" type="pres">
      <dgm:prSet presAssocID="{7AA45DD3-2C6C-4FFD-8B1E-1372007A352A}" presName="sibTrans" presStyleCnt="0"/>
      <dgm:spPr/>
    </dgm:pt>
    <dgm:pt modelId="{8610FAFC-A621-4E29-B77C-9301E41F171E}" type="pres">
      <dgm:prSet presAssocID="{38000E2C-6A25-42AF-926C-8731738631FA}" presName="compNode" presStyleCnt="0"/>
      <dgm:spPr/>
    </dgm:pt>
    <dgm:pt modelId="{3016DD8B-B0D8-4350-BFF5-BFFCFE407866}" type="pres">
      <dgm:prSet presAssocID="{38000E2C-6A25-42AF-926C-8731738631FA}" presName="bgRect" presStyleLbl="bgShp" presStyleIdx="2" presStyleCnt="3"/>
      <dgm:spPr/>
    </dgm:pt>
    <dgm:pt modelId="{0AFED03E-6D39-494D-ADE8-86E33FDFF116}" type="pres">
      <dgm:prSet presAssocID="{38000E2C-6A25-42AF-926C-8731738631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DBB38A8B-1E5A-42EC-868B-F44A6398167C}" type="pres">
      <dgm:prSet presAssocID="{38000E2C-6A25-42AF-926C-8731738631FA}" presName="spaceRect" presStyleCnt="0"/>
      <dgm:spPr/>
    </dgm:pt>
    <dgm:pt modelId="{35CE8162-0948-4344-AE5A-C6011D272997}" type="pres">
      <dgm:prSet presAssocID="{38000E2C-6A25-42AF-926C-8731738631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DE0C16-03C2-4BA2-894F-136B02E5375A}" srcId="{1DD3DFE5-865F-474B-A622-A94C2D8C6C0B}" destId="{38000E2C-6A25-42AF-926C-8731738631FA}" srcOrd="2" destOrd="0" parTransId="{3A6F44F6-7542-49EC-B3D6-A2ABC44FDDCA}" sibTransId="{9FF1B7ED-1ABE-4D5C-8D77-3B0021A5D6F2}"/>
    <dgm:cxn modelId="{52B89A36-97ED-42D4-86D3-C6B75286884F}" type="presOf" srcId="{C21DAA5C-D49A-414A-9D83-41644E26F187}" destId="{86D764BF-C3E8-4DF8-B826-E1601B590E01}" srcOrd="0" destOrd="0" presId="urn:microsoft.com/office/officeart/2018/2/layout/IconVerticalSolidList"/>
    <dgm:cxn modelId="{C8E7EF3E-1D25-47AA-93F8-EA28E48E6972}" srcId="{1DD3DFE5-865F-474B-A622-A94C2D8C6C0B}" destId="{4BFF4DCD-3A2D-4A89-B33E-3AD86241CE80}" srcOrd="1" destOrd="0" parTransId="{41103B6E-04D8-4FEF-93CE-E8247F0F4F63}" sibTransId="{7AA45DD3-2C6C-4FFD-8B1E-1372007A352A}"/>
    <dgm:cxn modelId="{FDBC7D52-3CB9-4DDE-ADD4-8218201A7A95}" type="presOf" srcId="{4BFF4DCD-3A2D-4A89-B33E-3AD86241CE80}" destId="{BD8792B6-8AFF-4B5D-8061-BF16D7886CF8}" srcOrd="0" destOrd="0" presId="urn:microsoft.com/office/officeart/2018/2/layout/IconVerticalSolidList"/>
    <dgm:cxn modelId="{741E81A4-7062-4436-B41E-661AC26B6423}" srcId="{1DD3DFE5-865F-474B-A622-A94C2D8C6C0B}" destId="{C21DAA5C-D49A-414A-9D83-41644E26F187}" srcOrd="0" destOrd="0" parTransId="{61DDF520-C1C2-4F59-9908-1034EA881BE6}" sibTransId="{0017C902-1C53-4298-8CA0-F979E8C26A3C}"/>
    <dgm:cxn modelId="{2129F8AC-BFC5-4EFF-B734-4760FD5B6FB9}" type="presOf" srcId="{38000E2C-6A25-42AF-926C-8731738631FA}" destId="{35CE8162-0948-4344-AE5A-C6011D272997}" srcOrd="0" destOrd="0" presId="urn:microsoft.com/office/officeart/2018/2/layout/IconVerticalSolidList"/>
    <dgm:cxn modelId="{4709F2ED-A87D-4A70-ACE8-70648C08938E}" type="presOf" srcId="{1DD3DFE5-865F-474B-A622-A94C2D8C6C0B}" destId="{DDF048E1-F651-4389-9227-149E20AF79BC}" srcOrd="0" destOrd="0" presId="urn:microsoft.com/office/officeart/2018/2/layout/IconVerticalSolidList"/>
    <dgm:cxn modelId="{FF05D34F-29E5-4094-BECC-3CA25172CC1D}" type="presParOf" srcId="{DDF048E1-F651-4389-9227-149E20AF79BC}" destId="{CDF7DCFC-46D1-488C-837D-912CF30F2EE0}" srcOrd="0" destOrd="0" presId="urn:microsoft.com/office/officeart/2018/2/layout/IconVerticalSolidList"/>
    <dgm:cxn modelId="{F589FCD6-C633-471A-8537-8C522EAF2E85}" type="presParOf" srcId="{CDF7DCFC-46D1-488C-837D-912CF30F2EE0}" destId="{72B8BEAA-3ED9-4083-B7C2-03514E53DCF3}" srcOrd="0" destOrd="0" presId="urn:microsoft.com/office/officeart/2018/2/layout/IconVerticalSolidList"/>
    <dgm:cxn modelId="{5D3E7EFE-6D4F-4A71-AD57-1E74E7074F2E}" type="presParOf" srcId="{CDF7DCFC-46D1-488C-837D-912CF30F2EE0}" destId="{35C6E697-6B74-4109-840A-1783429A2E39}" srcOrd="1" destOrd="0" presId="urn:microsoft.com/office/officeart/2018/2/layout/IconVerticalSolidList"/>
    <dgm:cxn modelId="{4540B0EC-89F5-46C3-9C77-6D0211F7D1EA}" type="presParOf" srcId="{CDF7DCFC-46D1-488C-837D-912CF30F2EE0}" destId="{0D8DF1C0-0F78-44B7-94C8-C146F3445031}" srcOrd="2" destOrd="0" presId="urn:microsoft.com/office/officeart/2018/2/layout/IconVerticalSolidList"/>
    <dgm:cxn modelId="{190A1AB2-891D-40C8-8841-AAFE9A90E0CA}" type="presParOf" srcId="{CDF7DCFC-46D1-488C-837D-912CF30F2EE0}" destId="{86D764BF-C3E8-4DF8-B826-E1601B590E01}" srcOrd="3" destOrd="0" presId="urn:microsoft.com/office/officeart/2018/2/layout/IconVerticalSolidList"/>
    <dgm:cxn modelId="{4BEA2945-C78B-48CB-AB0F-64AF12006264}" type="presParOf" srcId="{DDF048E1-F651-4389-9227-149E20AF79BC}" destId="{02992C84-8C3E-4464-A4D2-FFA609581218}" srcOrd="1" destOrd="0" presId="urn:microsoft.com/office/officeart/2018/2/layout/IconVerticalSolidList"/>
    <dgm:cxn modelId="{D11E019F-AE84-423F-AD07-743029C64D62}" type="presParOf" srcId="{DDF048E1-F651-4389-9227-149E20AF79BC}" destId="{17929222-8A8B-4166-BBE2-1BCA33351DA8}" srcOrd="2" destOrd="0" presId="urn:microsoft.com/office/officeart/2018/2/layout/IconVerticalSolidList"/>
    <dgm:cxn modelId="{CF9FFC36-AEB6-4E84-98CB-E0BEFFBF13D6}" type="presParOf" srcId="{17929222-8A8B-4166-BBE2-1BCA33351DA8}" destId="{9C77945E-316E-422E-BE02-5901FA51F305}" srcOrd="0" destOrd="0" presId="urn:microsoft.com/office/officeart/2018/2/layout/IconVerticalSolidList"/>
    <dgm:cxn modelId="{11E9307B-503D-4FE0-BEA8-07720CDA81D8}" type="presParOf" srcId="{17929222-8A8B-4166-BBE2-1BCA33351DA8}" destId="{194FC6EB-FFA2-4CAC-BB97-C360472304E0}" srcOrd="1" destOrd="0" presId="urn:microsoft.com/office/officeart/2018/2/layout/IconVerticalSolidList"/>
    <dgm:cxn modelId="{2AD9D679-3F79-43BB-8D9F-89CF16DA1B2D}" type="presParOf" srcId="{17929222-8A8B-4166-BBE2-1BCA33351DA8}" destId="{93743853-3840-4483-8362-293BA277D8B3}" srcOrd="2" destOrd="0" presId="urn:microsoft.com/office/officeart/2018/2/layout/IconVerticalSolidList"/>
    <dgm:cxn modelId="{9B41E2C6-9436-4F22-81F5-D38CFC289F52}" type="presParOf" srcId="{17929222-8A8B-4166-BBE2-1BCA33351DA8}" destId="{BD8792B6-8AFF-4B5D-8061-BF16D7886CF8}" srcOrd="3" destOrd="0" presId="urn:microsoft.com/office/officeart/2018/2/layout/IconVerticalSolidList"/>
    <dgm:cxn modelId="{CB39C629-EF8A-4A80-85A9-E426EEF16858}" type="presParOf" srcId="{DDF048E1-F651-4389-9227-149E20AF79BC}" destId="{A251CEB9-7ED1-4841-BAAA-3DC2E1FF193F}" srcOrd="3" destOrd="0" presId="urn:microsoft.com/office/officeart/2018/2/layout/IconVerticalSolidList"/>
    <dgm:cxn modelId="{F8A19AE2-3131-4518-9F3D-AA5A1CD9EC3B}" type="presParOf" srcId="{DDF048E1-F651-4389-9227-149E20AF79BC}" destId="{8610FAFC-A621-4E29-B77C-9301E41F171E}" srcOrd="4" destOrd="0" presId="urn:microsoft.com/office/officeart/2018/2/layout/IconVerticalSolidList"/>
    <dgm:cxn modelId="{424E389F-A5C2-4A60-9365-7DC90637B5DB}" type="presParOf" srcId="{8610FAFC-A621-4E29-B77C-9301E41F171E}" destId="{3016DD8B-B0D8-4350-BFF5-BFFCFE407866}" srcOrd="0" destOrd="0" presId="urn:microsoft.com/office/officeart/2018/2/layout/IconVerticalSolidList"/>
    <dgm:cxn modelId="{0B6BFEC9-449D-40A2-AABE-4F9FFABE83D9}" type="presParOf" srcId="{8610FAFC-A621-4E29-B77C-9301E41F171E}" destId="{0AFED03E-6D39-494D-ADE8-86E33FDFF116}" srcOrd="1" destOrd="0" presId="urn:microsoft.com/office/officeart/2018/2/layout/IconVerticalSolidList"/>
    <dgm:cxn modelId="{5B6FFBE2-F966-48D2-9D0F-08D9FA171028}" type="presParOf" srcId="{8610FAFC-A621-4E29-B77C-9301E41F171E}" destId="{DBB38A8B-1E5A-42EC-868B-F44A6398167C}" srcOrd="2" destOrd="0" presId="urn:microsoft.com/office/officeart/2018/2/layout/IconVerticalSolidList"/>
    <dgm:cxn modelId="{876BD15E-3639-4097-AEF3-0645E70931F6}" type="presParOf" srcId="{8610FAFC-A621-4E29-B77C-9301E41F171E}" destId="{35CE8162-0948-4344-AE5A-C6011D2729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DBB1D-F170-405D-85C2-02C913AB4EDA}">
      <dsp:nvSpPr>
        <dsp:cNvPr id="0" name=""/>
        <dsp:cNvSpPr/>
      </dsp:nvSpPr>
      <dsp:spPr>
        <a:xfrm>
          <a:off x="2856407" y="80602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848489"/>
        <a:ext cx="32574" cy="6514"/>
      </dsp:txXfrm>
    </dsp:sp>
    <dsp:sp modelId="{A37AFFD7-1271-4F96-99BD-406C75DD846B}">
      <dsp:nvSpPr>
        <dsp:cNvPr id="0" name=""/>
        <dsp:cNvSpPr/>
      </dsp:nvSpPr>
      <dsp:spPr>
        <a:xfrm>
          <a:off x="25605" y="1966"/>
          <a:ext cx="2832601" cy="16995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Complete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Complete soldering of circuit onto PCB.</a:t>
          </a:r>
        </a:p>
      </dsp:txBody>
      <dsp:txXfrm>
        <a:off x="25605" y="1966"/>
        <a:ext cx="2832601" cy="1699561"/>
      </dsp:txXfrm>
    </dsp:sp>
    <dsp:sp modelId="{80D41510-3C73-45EB-9D28-973B44E50315}">
      <dsp:nvSpPr>
        <dsp:cNvPr id="0" name=""/>
        <dsp:cNvSpPr/>
      </dsp:nvSpPr>
      <dsp:spPr>
        <a:xfrm>
          <a:off x="1441906" y="169972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2006919"/>
        <a:ext cx="177224" cy="6514"/>
      </dsp:txXfrm>
    </dsp:sp>
    <dsp:sp modelId="{903D0E92-C26A-45AA-B3A7-3FB2E67A05C2}">
      <dsp:nvSpPr>
        <dsp:cNvPr id="0" name=""/>
        <dsp:cNvSpPr/>
      </dsp:nvSpPr>
      <dsp:spPr>
        <a:xfrm>
          <a:off x="3509705" y="1966"/>
          <a:ext cx="2832601" cy="16995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Measure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Measure correct sensor connecting wire lengths.</a:t>
          </a:r>
        </a:p>
      </dsp:txBody>
      <dsp:txXfrm>
        <a:off x="3509705" y="1966"/>
        <a:ext cx="2832601" cy="1699561"/>
      </dsp:txXfrm>
    </dsp:sp>
    <dsp:sp modelId="{CA99A54F-5DB7-41F6-988B-56E2777FAD18}">
      <dsp:nvSpPr>
        <dsp:cNvPr id="0" name=""/>
        <dsp:cNvSpPr/>
      </dsp:nvSpPr>
      <dsp:spPr>
        <a:xfrm>
          <a:off x="2856407" y="315708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3199549"/>
        <a:ext cx="32574" cy="6514"/>
      </dsp:txXfrm>
    </dsp:sp>
    <dsp:sp modelId="{04D41608-62BF-47CC-9397-15654889EA33}">
      <dsp:nvSpPr>
        <dsp:cNvPr id="0" name=""/>
        <dsp:cNvSpPr/>
      </dsp:nvSpPr>
      <dsp:spPr>
        <a:xfrm>
          <a:off x="25605" y="2353025"/>
          <a:ext cx="2832601" cy="16995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Design layout of the glove and housing for PCB and Arduino.</a:t>
          </a:r>
        </a:p>
      </dsp:txBody>
      <dsp:txXfrm>
        <a:off x="25605" y="2353025"/>
        <a:ext cx="2832601" cy="1699561"/>
      </dsp:txXfrm>
    </dsp:sp>
    <dsp:sp modelId="{6501A969-C8D0-4E90-A6C0-C78AB8FC9FC8}">
      <dsp:nvSpPr>
        <dsp:cNvPr id="0" name=""/>
        <dsp:cNvSpPr/>
      </dsp:nvSpPr>
      <dsp:spPr>
        <a:xfrm>
          <a:off x="1441906" y="405078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4357978"/>
        <a:ext cx="177224" cy="6514"/>
      </dsp:txXfrm>
    </dsp:sp>
    <dsp:sp modelId="{C0FB8638-CA64-4B3F-AEAA-CC85EBFD78A3}">
      <dsp:nvSpPr>
        <dsp:cNvPr id="0" name=""/>
        <dsp:cNvSpPr/>
      </dsp:nvSpPr>
      <dsp:spPr>
        <a:xfrm>
          <a:off x="3509705" y="2353025"/>
          <a:ext cx="2832601" cy="16995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Manufacture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Manufacture designed housing using a 3D printer.</a:t>
          </a:r>
        </a:p>
      </dsp:txBody>
      <dsp:txXfrm>
        <a:off x="3509705" y="2353025"/>
        <a:ext cx="2832601" cy="1699561"/>
      </dsp:txXfrm>
    </dsp:sp>
    <dsp:sp modelId="{695415F0-D9B3-400A-9AEA-49117CB3DAC0}">
      <dsp:nvSpPr>
        <dsp:cNvPr id="0" name=""/>
        <dsp:cNvSpPr/>
      </dsp:nvSpPr>
      <dsp:spPr>
        <a:xfrm>
          <a:off x="2856407" y="550814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5550608"/>
        <a:ext cx="32574" cy="6514"/>
      </dsp:txXfrm>
    </dsp:sp>
    <dsp:sp modelId="{E0672B14-E8E8-4940-A7A1-D69C8DA80DE2}">
      <dsp:nvSpPr>
        <dsp:cNvPr id="0" name=""/>
        <dsp:cNvSpPr/>
      </dsp:nvSpPr>
      <dsp:spPr>
        <a:xfrm>
          <a:off x="25605" y="4704085"/>
          <a:ext cx="2832601" cy="16995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Assemble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Assemble prototype haptic glove with glove and housing</a:t>
          </a:r>
        </a:p>
      </dsp:txBody>
      <dsp:txXfrm>
        <a:off x="25605" y="4704085"/>
        <a:ext cx="2832601" cy="1699561"/>
      </dsp:txXfrm>
    </dsp:sp>
    <dsp:sp modelId="{753BF94A-F5EF-45EA-875A-19F2FAF63E29}">
      <dsp:nvSpPr>
        <dsp:cNvPr id="0" name=""/>
        <dsp:cNvSpPr/>
      </dsp:nvSpPr>
      <dsp:spPr>
        <a:xfrm>
          <a:off x="3509705" y="4704085"/>
          <a:ext cx="2832601" cy="16995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Test fit of the glove and final assembly of the prototype.</a:t>
          </a:r>
        </a:p>
      </dsp:txBody>
      <dsp:txXfrm>
        <a:off x="3509705" y="4704085"/>
        <a:ext cx="2832601" cy="1699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B14F1-8201-4E9B-9BC5-0B6D967749CD}">
      <dsp:nvSpPr>
        <dsp:cNvPr id="0" name=""/>
        <dsp:cNvSpPr/>
      </dsp:nvSpPr>
      <dsp:spPr>
        <a:xfrm>
          <a:off x="0" y="0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B8D67-B548-43B2-8BC9-441A1C2B9F6F}">
      <dsp:nvSpPr>
        <dsp:cNvPr id="0" name=""/>
        <dsp:cNvSpPr/>
      </dsp:nvSpPr>
      <dsp:spPr>
        <a:xfrm>
          <a:off x="0" y="0"/>
          <a:ext cx="5077071" cy="238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First attempt at soldering was completed. Correct resistance readings for flex sensors was measured.</a:t>
          </a:r>
        </a:p>
      </dsp:txBody>
      <dsp:txXfrm>
        <a:off x="0" y="0"/>
        <a:ext cx="5077071" cy="2380435"/>
      </dsp:txXfrm>
    </dsp:sp>
    <dsp:sp modelId="{D150D443-A277-429D-80E6-7FF5024825F0}">
      <dsp:nvSpPr>
        <dsp:cNvPr id="0" name=""/>
        <dsp:cNvSpPr/>
      </dsp:nvSpPr>
      <dsp:spPr>
        <a:xfrm>
          <a:off x="0" y="2380435"/>
          <a:ext cx="5077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2AD4-B66F-4107-A899-1D7ECE5F738F}">
      <dsp:nvSpPr>
        <dsp:cNvPr id="0" name=""/>
        <dsp:cNvSpPr/>
      </dsp:nvSpPr>
      <dsp:spPr>
        <a:xfrm>
          <a:off x="0" y="2380435"/>
          <a:ext cx="5077071" cy="238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Found glove for mounting flex sensors and PCB.</a:t>
          </a:r>
        </a:p>
      </dsp:txBody>
      <dsp:txXfrm>
        <a:off x="0" y="2380435"/>
        <a:ext cx="5077071" cy="2380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8BEAA-3ED9-4083-B7C2-03514E53DCF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6E697-6B74-4109-840A-1783429A2E3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764BF-C3E8-4DF8-B826-E1601B590E0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Didn’t have time to fix wiring lengths.</a:t>
          </a:r>
        </a:p>
      </dsp:txBody>
      <dsp:txXfrm>
        <a:off x="1435590" y="531"/>
        <a:ext cx="9080009" cy="1242935"/>
      </dsp:txXfrm>
    </dsp:sp>
    <dsp:sp modelId="{9C77945E-316E-422E-BE02-5901FA51F30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FC6EB-FFA2-4CAC-BB97-C360472304E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792B6-8AFF-4B5D-8061-BF16D7886CF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Couldn’t get new adjustment values for flex sensors in the code. Will be done after soldering is completed for the glove layout.</a:t>
          </a:r>
        </a:p>
      </dsp:txBody>
      <dsp:txXfrm>
        <a:off x="1435590" y="1554201"/>
        <a:ext cx="9080009" cy="1242935"/>
      </dsp:txXfrm>
    </dsp:sp>
    <dsp:sp modelId="{3016DD8B-B0D8-4350-BFF5-BFFCFE40786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ED03E-6D39-494D-ADE8-86E33FDFF11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E8162-0948-4344-AE5A-C6011D27299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Haptic glove using an actual glove was decided near the end of the sprint. We need to finish with the modification for the glove.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cs typeface="Calibri Light"/>
              </a:rPr>
              <a:t>Sprint 10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Levi Graham</a:t>
            </a:r>
          </a:p>
          <a:p>
            <a:pPr algn="l"/>
            <a:r>
              <a:rPr lang="en-US" sz="2000">
                <a:cs typeface="Calibri"/>
              </a:rPr>
              <a:t>Riley Nichols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0AAE2AE-1B70-58E3-DD78-F158F926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611174"/>
            <a:ext cx="3510140" cy="1303766"/>
          </a:xfrm>
          <a:prstGeom prst="rect">
            <a:avLst/>
          </a:prstGeom>
        </p:spPr>
      </p:pic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21AA523-FD10-39D3-AEC5-64C8B7A2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212" y="3581108"/>
            <a:ext cx="1992632" cy="19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5BCB53-F8BC-8331-3661-70C4F784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Calibri Light"/>
              </a:rPr>
              <a:t>Goals For Sprint 10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9EE8704-1BBB-143E-02B1-D4C36305D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1427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92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86D61-86C8-B8C8-267C-3C326672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cs typeface="Calibri Light"/>
              </a:rPr>
              <a:t>Successes</a:t>
            </a:r>
            <a:endParaRPr lang="en-US" sz="5400" dirty="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B4420CE-E428-5825-4844-9BAF391A2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673731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9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F095-134F-EDE2-0698-D5C1CA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Issues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ECB5F16-BDBE-820E-1DA1-7BF1A573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59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1F2AD-C971-DEE1-C320-7996C271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Plans for Sprint 11</a:t>
            </a:r>
            <a:endParaRPr lang="en-US" sz="6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DD1E-FF7A-EFF0-9D3D-3A7A8C7A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584" y="1896645"/>
            <a:ext cx="3953775" cy="306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Adjust flex sensor lengths to better fit glove.</a:t>
            </a:r>
          </a:p>
          <a:p>
            <a:r>
              <a:rPr lang="en-US" sz="2000" dirty="0">
                <a:cs typeface="Calibri"/>
              </a:rPr>
              <a:t>Build finger inserts for flex sensors.</a:t>
            </a:r>
          </a:p>
          <a:p>
            <a:r>
              <a:rPr lang="en-US" sz="2000" dirty="0">
                <a:cs typeface="Calibri"/>
              </a:rPr>
              <a:t>Correct flex sensor resistance readings for code.</a:t>
            </a:r>
          </a:p>
          <a:p>
            <a:r>
              <a:rPr lang="en-US" sz="2000" dirty="0">
                <a:cs typeface="Calibri"/>
              </a:rPr>
              <a:t>Add virtual arm and hand to player in Unity demo.</a:t>
            </a:r>
          </a:p>
        </p:txBody>
      </p:sp>
    </p:spTree>
    <p:extLst>
      <p:ext uri="{BB962C8B-B14F-4D97-AF65-F5344CB8AC3E}">
        <p14:creationId xmlns:p14="http://schemas.microsoft.com/office/powerpoint/2010/main" val="178050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B0510-4CD4-A30C-FE25-CBCC7B34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 anyone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715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200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Sprint 10</vt:lpstr>
      <vt:lpstr>Goals For Sprint 10</vt:lpstr>
      <vt:lpstr>Successes</vt:lpstr>
      <vt:lpstr>Issues</vt:lpstr>
      <vt:lpstr>Plans for Sprint 11</vt:lpstr>
      <vt:lpstr>Does anyone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Levi Graham</cp:lastModifiedBy>
  <cp:revision>101</cp:revision>
  <dcterms:created xsi:type="dcterms:W3CDTF">2023-03-21T21:48:43Z</dcterms:created>
  <dcterms:modified xsi:type="dcterms:W3CDTF">2023-05-01T17:48:34Z</dcterms:modified>
</cp:coreProperties>
</file>