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F08E6D-91C4-4E27-AECF-6E9A778CF8F0}" v="1001" dt="2023-02-12T22:38:13.157"/>
    <p1510:client id="{3E711398-B163-2177-7CEF-4C3D64C0F767}" v="1" dt="2023-02-12T23:19:00.292"/>
    <p1510:client id="{7AEDAB3A-F814-697A-7163-06BB533853DC}" v="12" dt="2023-02-12T22:43:16.470"/>
    <p1510:client id="{92E8753C-30B7-674B-BDDE-338C7EE8424B}" v="1" dt="2023-02-13T15:53:41.5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ley Nichols" userId="S::rnichols005@drury.edu::e54e3f66-d6af-402c-858c-cad95414d6b9" providerId="AD" clId="Web-{20F08E6D-91C4-4E27-AECF-6E9A778CF8F0}"/>
    <pc:docChg chg="addSld delSld modSld">
      <pc:chgData name="Riley Nichols" userId="S::rnichols005@drury.edu::e54e3f66-d6af-402c-858c-cad95414d6b9" providerId="AD" clId="Web-{20F08E6D-91C4-4E27-AECF-6E9A778CF8F0}" dt="2023-02-12T22:38:13.157" v="1020" actId="20577"/>
      <pc:docMkLst>
        <pc:docMk/>
      </pc:docMkLst>
      <pc:sldChg chg="modSp del">
        <pc:chgData name="Riley Nichols" userId="S::rnichols005@drury.edu::e54e3f66-d6af-402c-858c-cad95414d6b9" providerId="AD" clId="Web-{20F08E6D-91C4-4E27-AECF-6E9A778CF8F0}" dt="2023-02-12T22:37:25.329" v="1013"/>
        <pc:sldMkLst>
          <pc:docMk/>
          <pc:sldMk cId="109857222" sldId="256"/>
        </pc:sldMkLst>
        <pc:spChg chg="mod">
          <ac:chgData name="Riley Nichols" userId="S::rnichols005@drury.edu::e54e3f66-d6af-402c-858c-cad95414d6b9" providerId="AD" clId="Web-{20F08E6D-91C4-4E27-AECF-6E9A778CF8F0}" dt="2023-02-12T22:10:46.246" v="4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new mod setBg setClrOvrMap">
        <pc:chgData name="Riley Nichols" userId="S::rnichols005@drury.edu::e54e3f66-d6af-402c-858c-cad95414d6b9" providerId="AD" clId="Web-{20F08E6D-91C4-4E27-AECF-6E9A778CF8F0}" dt="2023-02-12T22:17:12.196" v="233" actId="14100"/>
        <pc:sldMkLst>
          <pc:docMk/>
          <pc:sldMk cId="3962610579" sldId="257"/>
        </pc:sldMkLst>
        <pc:spChg chg="mod">
          <ac:chgData name="Riley Nichols" userId="S::rnichols005@drury.edu::e54e3f66-d6af-402c-858c-cad95414d6b9" providerId="AD" clId="Web-{20F08E6D-91C4-4E27-AECF-6E9A778CF8F0}" dt="2023-02-12T22:17:03.961" v="231"/>
          <ac:spMkLst>
            <pc:docMk/>
            <pc:sldMk cId="3962610579" sldId="257"/>
            <ac:spMk id="2" creationId="{60C49A68-8AF8-5613-549B-89120D96CE42}"/>
          </ac:spMkLst>
        </pc:spChg>
        <pc:spChg chg="del mod">
          <ac:chgData name="Riley Nichols" userId="S::rnichols005@drury.edu::e54e3f66-d6af-402c-858c-cad95414d6b9" providerId="AD" clId="Web-{20F08E6D-91C4-4E27-AECF-6E9A778CF8F0}" dt="2023-02-12T22:16:32.993" v="224"/>
          <ac:spMkLst>
            <pc:docMk/>
            <pc:sldMk cId="3962610579" sldId="257"/>
            <ac:spMk id="3" creationId="{634A9A4E-195D-D6FE-E40F-668649DED709}"/>
          </ac:spMkLst>
        </pc:spChg>
        <pc:spChg chg="add del">
          <ac:chgData name="Riley Nichols" userId="S::rnichols005@drury.edu::e54e3f66-d6af-402c-858c-cad95414d6b9" providerId="AD" clId="Web-{20F08E6D-91C4-4E27-AECF-6E9A778CF8F0}" dt="2023-02-12T22:17:03.961" v="231"/>
          <ac:spMkLst>
            <pc:docMk/>
            <pc:sldMk cId="3962610579" sldId="257"/>
            <ac:spMk id="9" creationId="{7517A47C-B2E5-4B79-8061-D74B1311AF6E}"/>
          </ac:spMkLst>
        </pc:spChg>
        <pc:spChg chg="add del">
          <ac:chgData name="Riley Nichols" userId="S::rnichols005@drury.edu::e54e3f66-d6af-402c-858c-cad95414d6b9" providerId="AD" clId="Web-{20F08E6D-91C4-4E27-AECF-6E9A778CF8F0}" dt="2023-02-12T22:17:03.961" v="231"/>
          <ac:spMkLst>
            <pc:docMk/>
            <pc:sldMk cId="3962610579" sldId="257"/>
            <ac:spMk id="11" creationId="{C505E780-2083-4CB5-A42A-5E0E2908ECC3}"/>
          </ac:spMkLst>
        </pc:spChg>
        <pc:spChg chg="add del">
          <ac:chgData name="Riley Nichols" userId="S::rnichols005@drury.edu::e54e3f66-d6af-402c-858c-cad95414d6b9" providerId="AD" clId="Web-{20F08E6D-91C4-4E27-AECF-6E9A778CF8F0}" dt="2023-02-12T22:17:03.961" v="231"/>
          <ac:spMkLst>
            <pc:docMk/>
            <pc:sldMk cId="3962610579" sldId="257"/>
            <ac:spMk id="13" creationId="{D2C0AE1C-0118-41AE-8A10-7CDCBF10E96F}"/>
          </ac:spMkLst>
        </pc:spChg>
        <pc:spChg chg="add del">
          <ac:chgData name="Riley Nichols" userId="S::rnichols005@drury.edu::e54e3f66-d6af-402c-858c-cad95414d6b9" providerId="AD" clId="Web-{20F08E6D-91C4-4E27-AECF-6E9A778CF8F0}" dt="2023-02-12T22:17:03.961" v="231"/>
          <ac:spMkLst>
            <pc:docMk/>
            <pc:sldMk cId="3962610579" sldId="257"/>
            <ac:spMk id="15" creationId="{463EEC44-1BA3-44ED-81FC-A644B04B2A44}"/>
          </ac:spMkLst>
        </pc:spChg>
        <pc:spChg chg="add del">
          <ac:chgData name="Riley Nichols" userId="S::rnichols005@drury.edu::e54e3f66-d6af-402c-858c-cad95414d6b9" providerId="AD" clId="Web-{20F08E6D-91C4-4E27-AECF-6E9A778CF8F0}" dt="2023-02-12T22:17:01.211" v="228"/>
          <ac:spMkLst>
            <pc:docMk/>
            <pc:sldMk cId="3962610579" sldId="257"/>
            <ac:spMk id="20" creationId="{1A9F7B4E-B03D-4F64-BE33-00D074458D45}"/>
          </ac:spMkLst>
        </pc:spChg>
        <pc:spChg chg="add del">
          <ac:chgData name="Riley Nichols" userId="S::rnichols005@drury.edu::e54e3f66-d6af-402c-858c-cad95414d6b9" providerId="AD" clId="Web-{20F08E6D-91C4-4E27-AECF-6E9A778CF8F0}" dt="2023-02-12T22:17:01.211" v="228"/>
          <ac:spMkLst>
            <pc:docMk/>
            <pc:sldMk cId="3962610579" sldId="257"/>
            <ac:spMk id="22" creationId="{7E2BE7F7-CA89-4002-ACCE-A478AEA24F5E}"/>
          </ac:spMkLst>
        </pc:spChg>
        <pc:spChg chg="add del">
          <ac:chgData name="Riley Nichols" userId="S::rnichols005@drury.edu::e54e3f66-d6af-402c-858c-cad95414d6b9" providerId="AD" clId="Web-{20F08E6D-91C4-4E27-AECF-6E9A778CF8F0}" dt="2023-02-12T22:17:03.961" v="230"/>
          <ac:spMkLst>
            <pc:docMk/>
            <pc:sldMk cId="3962610579" sldId="257"/>
            <ac:spMk id="24" creationId="{9228552E-C8B1-4A80-8448-0787CE0FC704}"/>
          </ac:spMkLst>
        </pc:spChg>
        <pc:spChg chg="add">
          <ac:chgData name="Riley Nichols" userId="S::rnichols005@drury.edu::e54e3f66-d6af-402c-858c-cad95414d6b9" providerId="AD" clId="Web-{20F08E6D-91C4-4E27-AECF-6E9A778CF8F0}" dt="2023-02-12T22:17:03.961" v="231"/>
          <ac:spMkLst>
            <pc:docMk/>
            <pc:sldMk cId="3962610579" sldId="257"/>
            <ac:spMk id="26" creationId="{6753252F-4873-4F63-801D-CC719279A7D5}"/>
          </ac:spMkLst>
        </pc:spChg>
        <pc:spChg chg="add">
          <ac:chgData name="Riley Nichols" userId="S::rnichols005@drury.edu::e54e3f66-d6af-402c-858c-cad95414d6b9" providerId="AD" clId="Web-{20F08E6D-91C4-4E27-AECF-6E9A778CF8F0}" dt="2023-02-12T22:17:03.961" v="231"/>
          <ac:spMkLst>
            <pc:docMk/>
            <pc:sldMk cId="3962610579" sldId="257"/>
            <ac:spMk id="27" creationId="{047C8CCB-F95D-4249-92DD-651249D3535A}"/>
          </ac:spMkLst>
        </pc:spChg>
        <pc:graphicFrameChg chg="add mod modGraphic">
          <ac:chgData name="Riley Nichols" userId="S::rnichols005@drury.edu::e54e3f66-d6af-402c-858c-cad95414d6b9" providerId="AD" clId="Web-{20F08E6D-91C4-4E27-AECF-6E9A778CF8F0}" dt="2023-02-12T22:17:12.196" v="233" actId="14100"/>
          <ac:graphicFrameMkLst>
            <pc:docMk/>
            <pc:sldMk cId="3962610579" sldId="257"/>
            <ac:graphicFrameMk id="5" creationId="{F4145C90-67D1-0770-6B03-9976BBBDACDC}"/>
          </ac:graphicFrameMkLst>
        </pc:graphicFrameChg>
      </pc:sldChg>
      <pc:sldChg chg="addSp delSp modSp new mod setBg addAnim">
        <pc:chgData name="Riley Nichols" userId="S::rnichols005@drury.edu::e54e3f66-d6af-402c-858c-cad95414d6b9" providerId="AD" clId="Web-{20F08E6D-91C4-4E27-AECF-6E9A778CF8F0}" dt="2023-02-12T22:22:40.380" v="453"/>
        <pc:sldMkLst>
          <pc:docMk/>
          <pc:sldMk cId="1264666484" sldId="258"/>
        </pc:sldMkLst>
        <pc:spChg chg="mod">
          <ac:chgData name="Riley Nichols" userId="S::rnichols005@drury.edu::e54e3f66-d6af-402c-858c-cad95414d6b9" providerId="AD" clId="Web-{20F08E6D-91C4-4E27-AECF-6E9A778CF8F0}" dt="2023-02-12T22:22:40.380" v="453"/>
          <ac:spMkLst>
            <pc:docMk/>
            <pc:sldMk cId="1264666484" sldId="258"/>
            <ac:spMk id="2" creationId="{A2A21D1D-DBA4-B6C9-6813-A2558EB1436D}"/>
          </ac:spMkLst>
        </pc:spChg>
        <pc:spChg chg="mod">
          <ac:chgData name="Riley Nichols" userId="S::rnichols005@drury.edu::e54e3f66-d6af-402c-858c-cad95414d6b9" providerId="AD" clId="Web-{20F08E6D-91C4-4E27-AECF-6E9A778CF8F0}" dt="2023-02-12T22:22:40.380" v="453"/>
          <ac:spMkLst>
            <pc:docMk/>
            <pc:sldMk cId="1264666484" sldId="258"/>
            <ac:spMk id="3" creationId="{659DDBD3-70A4-68CD-374E-3569EF0B938E}"/>
          </ac:spMkLst>
        </pc:spChg>
        <pc:spChg chg="add del">
          <ac:chgData name="Riley Nichols" userId="S::rnichols005@drury.edu::e54e3f66-d6af-402c-858c-cad95414d6b9" providerId="AD" clId="Web-{20F08E6D-91C4-4E27-AECF-6E9A778CF8F0}" dt="2023-02-12T22:20:37.131" v="284"/>
          <ac:spMkLst>
            <pc:docMk/>
            <pc:sldMk cId="1264666484" sldId="258"/>
            <ac:spMk id="8" creationId="{3EDD119B-6BFA-4C3F-90CE-97DAFD604ECC}"/>
          </ac:spMkLst>
        </pc:spChg>
        <pc:spChg chg="add del">
          <ac:chgData name="Riley Nichols" userId="S::rnichols005@drury.edu::e54e3f66-d6af-402c-858c-cad95414d6b9" providerId="AD" clId="Web-{20F08E6D-91C4-4E27-AECF-6E9A778CF8F0}" dt="2023-02-12T22:22:40.380" v="453"/>
          <ac:spMkLst>
            <pc:docMk/>
            <pc:sldMk cId="1264666484" sldId="258"/>
            <ac:spMk id="14" creationId="{823AC064-BC96-4F32-8AE1-B2FD38754823}"/>
          </ac:spMkLst>
        </pc:spChg>
        <pc:spChg chg="add del">
          <ac:chgData name="Riley Nichols" userId="S::rnichols005@drury.edu::e54e3f66-d6af-402c-858c-cad95414d6b9" providerId="AD" clId="Web-{20F08E6D-91C4-4E27-AECF-6E9A778CF8F0}" dt="2023-02-12T22:22:40.365" v="452"/>
          <ac:spMkLst>
            <pc:docMk/>
            <pc:sldMk cId="1264666484" sldId="258"/>
            <ac:spMk id="23" creationId="{D2B783EE-0239-4717-BBEA-8C9EAC61C824}"/>
          </ac:spMkLst>
        </pc:spChg>
        <pc:spChg chg="add del">
          <ac:chgData name="Riley Nichols" userId="S::rnichols005@drury.edu::e54e3f66-d6af-402c-858c-cad95414d6b9" providerId="AD" clId="Web-{20F08E6D-91C4-4E27-AECF-6E9A778CF8F0}" dt="2023-02-12T22:22:40.365" v="452"/>
          <ac:spMkLst>
            <pc:docMk/>
            <pc:sldMk cId="1264666484" sldId="258"/>
            <ac:spMk id="25" creationId="{A7B99495-F43F-4D80-A44F-2CB4764EB90B}"/>
          </ac:spMkLst>
        </pc:spChg>
        <pc:spChg chg="add del">
          <ac:chgData name="Riley Nichols" userId="S::rnichols005@drury.edu::e54e3f66-d6af-402c-858c-cad95414d6b9" providerId="AD" clId="Web-{20F08E6D-91C4-4E27-AECF-6E9A778CF8F0}" dt="2023-02-12T22:22:40.365" v="452"/>
          <ac:spMkLst>
            <pc:docMk/>
            <pc:sldMk cId="1264666484" sldId="258"/>
            <ac:spMk id="27" creationId="{70BEB1E7-2F88-40BC-B73D-42E5B6F80BFC}"/>
          </ac:spMkLst>
        </pc:spChg>
        <pc:spChg chg="add">
          <ac:chgData name="Riley Nichols" userId="S::rnichols005@drury.edu::e54e3f66-d6af-402c-858c-cad95414d6b9" providerId="AD" clId="Web-{20F08E6D-91C4-4E27-AECF-6E9A778CF8F0}" dt="2023-02-12T22:22:40.380" v="453"/>
          <ac:spMkLst>
            <pc:docMk/>
            <pc:sldMk cId="1264666484" sldId="258"/>
            <ac:spMk id="29" creationId="{5E52985E-2553-471E-82AA-5ED7A329890A}"/>
          </ac:spMkLst>
        </pc:spChg>
        <pc:picChg chg="add del mod">
          <ac:chgData name="Riley Nichols" userId="S::rnichols005@drury.edu::e54e3f66-d6af-402c-858c-cad95414d6b9" providerId="AD" clId="Web-{20F08E6D-91C4-4E27-AECF-6E9A778CF8F0}" dt="2023-02-12T22:19:59.710" v="282"/>
          <ac:picMkLst>
            <pc:docMk/>
            <pc:sldMk cId="1264666484" sldId="258"/>
            <ac:picMk id="4" creationId="{3585CCD1-ED29-8252-2A8D-A8FDCC607AB8}"/>
          </ac:picMkLst>
        </pc:picChg>
        <pc:picChg chg="add del">
          <ac:chgData name="Riley Nichols" userId="S::rnichols005@drury.edu::e54e3f66-d6af-402c-858c-cad95414d6b9" providerId="AD" clId="Web-{20F08E6D-91C4-4E27-AECF-6E9A778CF8F0}" dt="2023-02-12T22:21:03.772" v="293"/>
          <ac:picMkLst>
            <pc:docMk/>
            <pc:sldMk cId="1264666484" sldId="258"/>
            <ac:picMk id="5" creationId="{18B2C0A7-52FF-C29D-C381-30D3FDB6F7C1}"/>
          </ac:picMkLst>
        </pc:picChg>
        <pc:picChg chg="add mod ord">
          <ac:chgData name="Riley Nichols" userId="S::rnichols005@drury.edu::e54e3f66-d6af-402c-858c-cad95414d6b9" providerId="AD" clId="Web-{20F08E6D-91C4-4E27-AECF-6E9A778CF8F0}" dt="2023-02-12T22:22:40.380" v="453"/>
          <ac:picMkLst>
            <pc:docMk/>
            <pc:sldMk cId="1264666484" sldId="258"/>
            <ac:picMk id="6" creationId="{F7FD44B9-A718-D23E-82E9-8EC68355AEF7}"/>
          </ac:picMkLst>
        </pc:picChg>
        <pc:picChg chg="add mod ord">
          <ac:chgData name="Riley Nichols" userId="S::rnichols005@drury.edu::e54e3f66-d6af-402c-858c-cad95414d6b9" providerId="AD" clId="Web-{20F08E6D-91C4-4E27-AECF-6E9A778CF8F0}" dt="2023-02-12T22:22:40.380" v="453"/>
          <ac:picMkLst>
            <pc:docMk/>
            <pc:sldMk cId="1264666484" sldId="258"/>
            <ac:picMk id="7" creationId="{88F0F0D7-C6C4-7524-A46D-B7534BEEE6C2}"/>
          </ac:picMkLst>
        </pc:picChg>
        <pc:cxnChg chg="add del">
          <ac:chgData name="Riley Nichols" userId="S::rnichols005@drury.edu::e54e3f66-d6af-402c-858c-cad95414d6b9" providerId="AD" clId="Web-{20F08E6D-91C4-4E27-AECF-6E9A778CF8F0}" dt="2023-02-12T22:21:06.475" v="294"/>
          <ac:cxnSpMkLst>
            <pc:docMk/>
            <pc:sldMk cId="1264666484" sldId="258"/>
            <ac:cxnSpMk id="9" creationId="{A7F400EE-A8A5-48AF-B4D6-291B52C6F0B0}"/>
          </ac:cxnSpMkLst>
        </pc:cxnChg>
        <pc:cxnChg chg="add del">
          <ac:chgData name="Riley Nichols" userId="S::rnichols005@drury.edu::e54e3f66-d6af-402c-858c-cad95414d6b9" providerId="AD" clId="Web-{20F08E6D-91C4-4E27-AECF-6E9A778CF8F0}" dt="2023-02-12T22:20:37.131" v="284"/>
          <ac:cxnSpMkLst>
            <pc:docMk/>
            <pc:sldMk cId="1264666484" sldId="258"/>
            <ac:cxnSpMk id="10" creationId="{DC1572D0-F0FD-4D84-8F82-DC59140EB9BB}"/>
          </ac:cxnSpMkLst>
        </pc:cxnChg>
        <pc:cxnChg chg="add del">
          <ac:chgData name="Riley Nichols" userId="S::rnichols005@drury.edu::e54e3f66-d6af-402c-858c-cad95414d6b9" providerId="AD" clId="Web-{20F08E6D-91C4-4E27-AECF-6E9A778CF8F0}" dt="2023-02-12T22:22:40.380" v="453"/>
          <ac:cxnSpMkLst>
            <pc:docMk/>
            <pc:sldMk cId="1264666484" sldId="258"/>
            <ac:cxnSpMk id="16" creationId="{7E7C77BC-7138-40B1-A15B-20F57A494629}"/>
          </ac:cxnSpMkLst>
        </pc:cxnChg>
        <pc:cxnChg chg="add del">
          <ac:chgData name="Riley Nichols" userId="S::rnichols005@drury.edu::e54e3f66-d6af-402c-858c-cad95414d6b9" providerId="AD" clId="Web-{20F08E6D-91C4-4E27-AECF-6E9A778CF8F0}" dt="2023-02-12T22:22:40.380" v="453"/>
          <ac:cxnSpMkLst>
            <pc:docMk/>
            <pc:sldMk cId="1264666484" sldId="258"/>
            <ac:cxnSpMk id="18" creationId="{DB146403-F3D6-484B-B2ED-97F9565D0370}"/>
          </ac:cxnSpMkLst>
        </pc:cxnChg>
        <pc:cxnChg chg="add">
          <ac:chgData name="Riley Nichols" userId="S::rnichols005@drury.edu::e54e3f66-d6af-402c-858c-cad95414d6b9" providerId="AD" clId="Web-{20F08E6D-91C4-4E27-AECF-6E9A778CF8F0}" dt="2023-02-12T22:22:40.380" v="453"/>
          <ac:cxnSpMkLst>
            <pc:docMk/>
            <pc:sldMk cId="1264666484" sldId="258"/>
            <ac:cxnSpMk id="30" creationId="{DAE3ABC6-4042-4293-A7DF-F01181363B7E}"/>
          </ac:cxnSpMkLst>
        </pc:cxnChg>
      </pc:sldChg>
      <pc:sldChg chg="addSp delSp modSp new mod setBg setClrOvrMap">
        <pc:chgData name="Riley Nichols" userId="S::rnichols005@drury.edu::e54e3f66-d6af-402c-858c-cad95414d6b9" providerId="AD" clId="Web-{20F08E6D-91C4-4E27-AECF-6E9A778CF8F0}" dt="2023-02-12T22:26:46.863" v="617"/>
        <pc:sldMkLst>
          <pc:docMk/>
          <pc:sldMk cId="3297534672" sldId="259"/>
        </pc:sldMkLst>
        <pc:spChg chg="mod">
          <ac:chgData name="Riley Nichols" userId="S::rnichols005@drury.edu::e54e3f66-d6af-402c-858c-cad95414d6b9" providerId="AD" clId="Web-{20F08E6D-91C4-4E27-AECF-6E9A778CF8F0}" dt="2023-02-12T22:26:46.863" v="617"/>
          <ac:spMkLst>
            <pc:docMk/>
            <pc:sldMk cId="3297534672" sldId="259"/>
            <ac:spMk id="2" creationId="{A6CB3FF8-173E-7B79-A3EE-3A6D584EB586}"/>
          </ac:spMkLst>
        </pc:spChg>
        <pc:spChg chg="mod">
          <ac:chgData name="Riley Nichols" userId="S::rnichols005@drury.edu::e54e3f66-d6af-402c-858c-cad95414d6b9" providerId="AD" clId="Web-{20F08E6D-91C4-4E27-AECF-6E9A778CF8F0}" dt="2023-02-12T22:26:46.863" v="617"/>
          <ac:spMkLst>
            <pc:docMk/>
            <pc:sldMk cId="3297534672" sldId="259"/>
            <ac:spMk id="3" creationId="{123006A3-4F68-0F99-3087-BC49D65116B9}"/>
          </ac:spMkLst>
        </pc:spChg>
        <pc:spChg chg="add del">
          <ac:chgData name="Riley Nichols" userId="S::rnichols005@drury.edu::e54e3f66-d6af-402c-858c-cad95414d6b9" providerId="AD" clId="Web-{20F08E6D-91C4-4E27-AECF-6E9A778CF8F0}" dt="2023-02-12T22:26:46.863" v="617"/>
          <ac:spMkLst>
            <pc:docMk/>
            <pc:sldMk cId="3297534672" sldId="259"/>
            <ac:spMk id="9" creationId="{8F23F8A3-8FD7-4779-8323-FDC26BE99889}"/>
          </ac:spMkLst>
        </pc:spChg>
        <pc:spChg chg="add del">
          <ac:chgData name="Riley Nichols" userId="S::rnichols005@drury.edu::e54e3f66-d6af-402c-858c-cad95414d6b9" providerId="AD" clId="Web-{20F08E6D-91C4-4E27-AECF-6E9A778CF8F0}" dt="2023-02-12T22:26:46.863" v="617"/>
          <ac:spMkLst>
            <pc:docMk/>
            <pc:sldMk cId="3297534672" sldId="259"/>
            <ac:spMk id="11" creationId="{F605C4CC-A25C-416F-8333-7CB7DC97D870}"/>
          </ac:spMkLst>
        </pc:spChg>
        <pc:spChg chg="add">
          <ac:chgData name="Riley Nichols" userId="S::rnichols005@drury.edu::e54e3f66-d6af-402c-858c-cad95414d6b9" providerId="AD" clId="Web-{20F08E6D-91C4-4E27-AECF-6E9A778CF8F0}" dt="2023-02-12T22:26:46.863" v="617"/>
          <ac:spMkLst>
            <pc:docMk/>
            <pc:sldMk cId="3297534672" sldId="259"/>
            <ac:spMk id="16" creationId="{A86541C6-61B1-4DAA-B57A-EAF3F24F0491}"/>
          </ac:spMkLst>
        </pc:spChg>
        <pc:spChg chg="add">
          <ac:chgData name="Riley Nichols" userId="S::rnichols005@drury.edu::e54e3f66-d6af-402c-858c-cad95414d6b9" providerId="AD" clId="Web-{20F08E6D-91C4-4E27-AECF-6E9A778CF8F0}" dt="2023-02-12T22:26:46.863" v="617"/>
          <ac:spMkLst>
            <pc:docMk/>
            <pc:sldMk cId="3297534672" sldId="259"/>
            <ac:spMk id="18" creationId="{71750011-2006-46BB-AFDE-C6E461752333}"/>
          </ac:spMkLst>
        </pc:spChg>
        <pc:picChg chg="add mod ord">
          <ac:chgData name="Riley Nichols" userId="S::rnichols005@drury.edu::e54e3f66-d6af-402c-858c-cad95414d6b9" providerId="AD" clId="Web-{20F08E6D-91C4-4E27-AECF-6E9A778CF8F0}" dt="2023-02-12T22:26:46.863" v="617"/>
          <ac:picMkLst>
            <pc:docMk/>
            <pc:sldMk cId="3297534672" sldId="259"/>
            <ac:picMk id="4" creationId="{FD055AE9-BC32-D5E5-57F6-C53FE2DAB709}"/>
          </ac:picMkLst>
        </pc:picChg>
        <pc:picChg chg="add mod">
          <ac:chgData name="Riley Nichols" userId="S::rnichols005@drury.edu::e54e3f66-d6af-402c-858c-cad95414d6b9" providerId="AD" clId="Web-{20F08E6D-91C4-4E27-AECF-6E9A778CF8F0}" dt="2023-02-12T22:26:46.863" v="617"/>
          <ac:picMkLst>
            <pc:docMk/>
            <pc:sldMk cId="3297534672" sldId="259"/>
            <ac:picMk id="5" creationId="{AA52B9A3-4007-9989-9FB8-0EB30ED01D89}"/>
          </ac:picMkLst>
        </pc:picChg>
      </pc:sldChg>
      <pc:sldChg chg="addSp modSp new mod setBg setClrOvrMap">
        <pc:chgData name="Riley Nichols" userId="S::rnichols005@drury.edu::e54e3f66-d6af-402c-858c-cad95414d6b9" providerId="AD" clId="Web-{20F08E6D-91C4-4E27-AECF-6E9A778CF8F0}" dt="2023-02-12T22:31:06.239" v="839" actId="20577"/>
        <pc:sldMkLst>
          <pc:docMk/>
          <pc:sldMk cId="315537586" sldId="260"/>
        </pc:sldMkLst>
        <pc:spChg chg="mod">
          <ac:chgData name="Riley Nichols" userId="S::rnichols005@drury.edu::e54e3f66-d6af-402c-858c-cad95414d6b9" providerId="AD" clId="Web-{20F08E6D-91C4-4E27-AECF-6E9A778CF8F0}" dt="2023-02-12T22:29:40.174" v="820"/>
          <ac:spMkLst>
            <pc:docMk/>
            <pc:sldMk cId="315537586" sldId="260"/>
            <ac:spMk id="2" creationId="{4A133040-87BA-67F4-8794-8F2F405632AA}"/>
          </ac:spMkLst>
        </pc:spChg>
        <pc:spChg chg="mod">
          <ac:chgData name="Riley Nichols" userId="S::rnichols005@drury.edu::e54e3f66-d6af-402c-858c-cad95414d6b9" providerId="AD" clId="Web-{20F08E6D-91C4-4E27-AECF-6E9A778CF8F0}" dt="2023-02-12T22:31:01.255" v="837" actId="20577"/>
          <ac:spMkLst>
            <pc:docMk/>
            <pc:sldMk cId="315537586" sldId="260"/>
            <ac:spMk id="3" creationId="{C35DC5BF-CEC3-973D-0333-B8C390CF82EE}"/>
          </ac:spMkLst>
        </pc:spChg>
        <pc:spChg chg="add mod">
          <ac:chgData name="Riley Nichols" userId="S::rnichols005@drury.edu::e54e3f66-d6af-402c-858c-cad95414d6b9" providerId="AD" clId="Web-{20F08E6D-91C4-4E27-AECF-6E9A778CF8F0}" dt="2023-02-12T22:31:06.239" v="839" actId="20577"/>
          <ac:spMkLst>
            <pc:docMk/>
            <pc:sldMk cId="315537586" sldId="260"/>
            <ac:spMk id="5" creationId="{30B5B53C-BD8F-EEBE-C400-DB650B59CACB}"/>
          </ac:spMkLst>
        </pc:spChg>
        <pc:spChg chg="add">
          <ac:chgData name="Riley Nichols" userId="S::rnichols005@drury.edu::e54e3f66-d6af-402c-858c-cad95414d6b9" providerId="AD" clId="Web-{20F08E6D-91C4-4E27-AECF-6E9A778CF8F0}" dt="2023-02-12T22:29:40.174" v="820"/>
          <ac:spMkLst>
            <pc:docMk/>
            <pc:sldMk cId="315537586" sldId="260"/>
            <ac:spMk id="9" creationId="{EE1FC7B4-E4A7-4452-B413-1A623E3A7230}"/>
          </ac:spMkLst>
        </pc:spChg>
        <pc:spChg chg="add">
          <ac:chgData name="Riley Nichols" userId="S::rnichols005@drury.edu::e54e3f66-d6af-402c-858c-cad95414d6b9" providerId="AD" clId="Web-{20F08E6D-91C4-4E27-AECF-6E9A778CF8F0}" dt="2023-02-12T22:29:40.174" v="820"/>
          <ac:spMkLst>
            <pc:docMk/>
            <pc:sldMk cId="315537586" sldId="260"/>
            <ac:spMk id="11" creationId="{E0709AF0-24F0-4486-B189-BE6386BDB198}"/>
          </ac:spMkLst>
        </pc:spChg>
        <pc:spChg chg="add">
          <ac:chgData name="Riley Nichols" userId="S::rnichols005@drury.edu::e54e3f66-d6af-402c-858c-cad95414d6b9" providerId="AD" clId="Web-{20F08E6D-91C4-4E27-AECF-6E9A778CF8F0}" dt="2023-02-12T22:29:40.174" v="820"/>
          <ac:spMkLst>
            <pc:docMk/>
            <pc:sldMk cId="315537586" sldId="260"/>
            <ac:spMk id="13" creationId="{FBE3B62F-5853-4A3C-B050-6186351A7176}"/>
          </ac:spMkLst>
        </pc:spChg>
        <pc:picChg chg="add mod">
          <ac:chgData name="Riley Nichols" userId="S::rnichols005@drury.edu::e54e3f66-d6af-402c-858c-cad95414d6b9" providerId="AD" clId="Web-{20F08E6D-91C4-4E27-AECF-6E9A778CF8F0}" dt="2023-02-12T22:29:50.658" v="823" actId="14100"/>
          <ac:picMkLst>
            <pc:docMk/>
            <pc:sldMk cId="315537586" sldId="260"/>
            <ac:picMk id="4" creationId="{687988E7-5165-6ACA-84D2-B59720E0101B}"/>
          </ac:picMkLst>
        </pc:picChg>
      </pc:sldChg>
      <pc:sldChg chg="modSp new">
        <pc:chgData name="Riley Nichols" userId="S::rnichols005@drury.edu::e54e3f66-d6af-402c-858c-cad95414d6b9" providerId="AD" clId="Web-{20F08E6D-91C4-4E27-AECF-6E9A778CF8F0}" dt="2023-02-12T22:12:31.854" v="36" actId="20577"/>
        <pc:sldMkLst>
          <pc:docMk/>
          <pc:sldMk cId="4279937379" sldId="261"/>
        </pc:sldMkLst>
        <pc:spChg chg="mod">
          <ac:chgData name="Riley Nichols" userId="S::rnichols005@drury.edu::e54e3f66-d6af-402c-858c-cad95414d6b9" providerId="AD" clId="Web-{20F08E6D-91C4-4E27-AECF-6E9A778CF8F0}" dt="2023-02-12T22:12:31.854" v="36" actId="20577"/>
          <ac:spMkLst>
            <pc:docMk/>
            <pc:sldMk cId="4279937379" sldId="261"/>
            <ac:spMk id="2" creationId="{ACE7A1D8-6267-087C-B4E7-D0331F4B2FBE}"/>
          </ac:spMkLst>
        </pc:spChg>
      </pc:sldChg>
      <pc:sldChg chg="addSp delSp modSp new mod setBg setClrOvrMap">
        <pc:chgData name="Riley Nichols" userId="S::rnichols005@drury.edu::e54e3f66-d6af-402c-858c-cad95414d6b9" providerId="AD" clId="Web-{20F08E6D-91C4-4E27-AECF-6E9A778CF8F0}" dt="2023-02-12T22:36:49.908" v="1010" actId="14100"/>
        <pc:sldMkLst>
          <pc:docMk/>
          <pc:sldMk cId="3655390521" sldId="262"/>
        </pc:sldMkLst>
        <pc:spChg chg="mod">
          <ac:chgData name="Riley Nichols" userId="S::rnichols005@drury.edu::e54e3f66-d6af-402c-858c-cad95414d6b9" providerId="AD" clId="Web-{20F08E6D-91C4-4E27-AECF-6E9A778CF8F0}" dt="2023-02-12T22:36:49.908" v="1010" actId="14100"/>
          <ac:spMkLst>
            <pc:docMk/>
            <pc:sldMk cId="3655390521" sldId="262"/>
            <ac:spMk id="2" creationId="{15180672-D3CF-AEAD-81DA-4500B358A621}"/>
          </ac:spMkLst>
        </pc:spChg>
        <pc:spChg chg="mod">
          <ac:chgData name="Riley Nichols" userId="S::rnichols005@drury.edu::e54e3f66-d6af-402c-858c-cad95414d6b9" providerId="AD" clId="Web-{20F08E6D-91C4-4E27-AECF-6E9A778CF8F0}" dt="2023-02-12T22:36:39.033" v="1008" actId="20577"/>
          <ac:spMkLst>
            <pc:docMk/>
            <pc:sldMk cId="3655390521" sldId="262"/>
            <ac:spMk id="3" creationId="{412FCB2E-7865-8DCD-EBA6-9DD28DFCC695}"/>
          </ac:spMkLst>
        </pc:spChg>
        <pc:spChg chg="add del">
          <ac:chgData name="Riley Nichols" userId="S::rnichols005@drury.edu::e54e3f66-d6af-402c-858c-cad95414d6b9" providerId="AD" clId="Web-{20F08E6D-91C4-4E27-AECF-6E9A778CF8F0}" dt="2023-02-12T22:36:14.908" v="1002"/>
          <ac:spMkLst>
            <pc:docMk/>
            <pc:sldMk cId="3655390521" sldId="262"/>
            <ac:spMk id="8" creationId="{DFF2AC85-FAA0-4844-813F-83C04D7382E2}"/>
          </ac:spMkLst>
        </pc:spChg>
        <pc:spChg chg="add">
          <ac:chgData name="Riley Nichols" userId="S::rnichols005@drury.edu::e54e3f66-d6af-402c-858c-cad95414d6b9" providerId="AD" clId="Web-{20F08E6D-91C4-4E27-AECF-6E9A778CF8F0}" dt="2023-02-12T22:36:14.924" v="1003"/>
          <ac:spMkLst>
            <pc:docMk/>
            <pc:sldMk cId="3655390521" sldId="262"/>
            <ac:spMk id="9" creationId="{C5E6CFF1-2F42-4E10-9A97-F116F46F53FE}"/>
          </ac:spMkLst>
        </pc:spChg>
        <pc:spChg chg="add del">
          <ac:chgData name="Riley Nichols" userId="S::rnichols005@drury.edu::e54e3f66-d6af-402c-858c-cad95414d6b9" providerId="AD" clId="Web-{20F08E6D-91C4-4E27-AECF-6E9A778CF8F0}" dt="2023-02-12T22:36:14.908" v="1002"/>
          <ac:spMkLst>
            <pc:docMk/>
            <pc:sldMk cId="3655390521" sldId="262"/>
            <ac:spMk id="10" creationId="{89CC0F1E-BAA2-47B1-8F83-7ECB9FD9E009}"/>
          </ac:spMkLst>
        </pc:spChg>
        <pc:picChg chg="add">
          <ac:chgData name="Riley Nichols" userId="S::rnichols005@drury.edu::e54e3f66-d6af-402c-858c-cad95414d6b9" providerId="AD" clId="Web-{20F08E6D-91C4-4E27-AECF-6E9A778CF8F0}" dt="2023-02-12T22:36:14.924" v="1003"/>
          <ac:picMkLst>
            <pc:docMk/>
            <pc:sldMk cId="3655390521" sldId="262"/>
            <ac:picMk id="5" creationId="{7DF1FF1C-6799-9494-5FA7-7A8748BCDDCD}"/>
          </ac:picMkLst>
        </pc:picChg>
        <pc:cxnChg chg="add">
          <ac:chgData name="Riley Nichols" userId="S::rnichols005@drury.edu::e54e3f66-d6af-402c-858c-cad95414d6b9" providerId="AD" clId="Web-{20F08E6D-91C4-4E27-AECF-6E9A778CF8F0}" dt="2023-02-12T22:36:14.924" v="1003"/>
          <ac:cxnSpMkLst>
            <pc:docMk/>
            <pc:sldMk cId="3655390521" sldId="262"/>
            <ac:cxnSpMk id="11" creationId="{67182200-4859-4C8D-BCBB-55B245C28BA3}"/>
          </ac:cxnSpMkLst>
        </pc:cxnChg>
      </pc:sldChg>
      <pc:sldChg chg="addSp delSp modSp new mod setBg">
        <pc:chgData name="Riley Nichols" userId="S::rnichols005@drury.edu::e54e3f66-d6af-402c-858c-cad95414d6b9" providerId="AD" clId="Web-{20F08E6D-91C4-4E27-AECF-6E9A778CF8F0}" dt="2023-02-12T22:36:57.033" v="1011"/>
        <pc:sldMkLst>
          <pc:docMk/>
          <pc:sldMk cId="2164445657" sldId="263"/>
        </pc:sldMkLst>
        <pc:spChg chg="mod">
          <ac:chgData name="Riley Nichols" userId="S::rnichols005@drury.edu::e54e3f66-d6af-402c-858c-cad95414d6b9" providerId="AD" clId="Web-{20F08E6D-91C4-4E27-AECF-6E9A778CF8F0}" dt="2023-02-12T22:36:57.033" v="1011"/>
          <ac:spMkLst>
            <pc:docMk/>
            <pc:sldMk cId="2164445657" sldId="263"/>
            <ac:spMk id="2" creationId="{9EFE73BF-4364-5BD8-82A4-4925A0C5A007}"/>
          </ac:spMkLst>
        </pc:spChg>
        <pc:spChg chg="del">
          <ac:chgData name="Riley Nichols" userId="S::rnichols005@drury.edu::e54e3f66-d6af-402c-858c-cad95414d6b9" providerId="AD" clId="Web-{20F08E6D-91C4-4E27-AECF-6E9A778CF8F0}" dt="2023-02-12T22:36:57.033" v="1011"/>
          <ac:spMkLst>
            <pc:docMk/>
            <pc:sldMk cId="2164445657" sldId="263"/>
            <ac:spMk id="3" creationId="{9EDD3CF9-DA49-4EBB-8A57-4475781A0550}"/>
          </ac:spMkLst>
        </pc:spChg>
        <pc:spChg chg="add">
          <ac:chgData name="Riley Nichols" userId="S::rnichols005@drury.edu::e54e3f66-d6af-402c-858c-cad95414d6b9" providerId="AD" clId="Web-{20F08E6D-91C4-4E27-AECF-6E9A778CF8F0}" dt="2023-02-12T22:36:57.033" v="1011"/>
          <ac:spMkLst>
            <pc:docMk/>
            <pc:sldMk cId="2164445657" sldId="263"/>
            <ac:spMk id="9" creationId="{C8320351-9FA2-4A26-885B-BB8F3E4902D2}"/>
          </ac:spMkLst>
        </pc:spChg>
        <pc:spChg chg="add">
          <ac:chgData name="Riley Nichols" userId="S::rnichols005@drury.edu::e54e3f66-d6af-402c-858c-cad95414d6b9" providerId="AD" clId="Web-{20F08E6D-91C4-4E27-AECF-6E9A778CF8F0}" dt="2023-02-12T22:36:57.033" v="1011"/>
          <ac:spMkLst>
            <pc:docMk/>
            <pc:sldMk cId="2164445657" sldId="263"/>
            <ac:spMk id="11" creationId="{68CD2EFB-78C2-4C6E-A6B9-4ED12FAD5B99}"/>
          </ac:spMkLst>
        </pc:spChg>
        <pc:picChg chg="add">
          <ac:chgData name="Riley Nichols" userId="S::rnichols005@drury.edu::e54e3f66-d6af-402c-858c-cad95414d6b9" providerId="AD" clId="Web-{20F08E6D-91C4-4E27-AECF-6E9A778CF8F0}" dt="2023-02-12T22:36:57.033" v="1011"/>
          <ac:picMkLst>
            <pc:docMk/>
            <pc:sldMk cId="2164445657" sldId="263"/>
            <ac:picMk id="5" creationId="{3D9AA6B8-14E2-E4DD-BB4A-37BFF57335DA}"/>
          </ac:picMkLst>
        </pc:picChg>
      </pc:sldChg>
      <pc:sldChg chg="addSp delSp modSp add mod setClrOvrMap">
        <pc:chgData name="Riley Nichols" userId="S::rnichols005@drury.edu::e54e3f66-d6af-402c-858c-cad95414d6b9" providerId="AD" clId="Web-{20F08E6D-91C4-4E27-AECF-6E9A778CF8F0}" dt="2023-02-12T22:38:13.157" v="1020" actId="20577"/>
        <pc:sldMkLst>
          <pc:docMk/>
          <pc:sldMk cId="3373760159" sldId="264"/>
        </pc:sldMkLst>
        <pc:spChg chg="mod ord">
          <ac:chgData name="Riley Nichols" userId="S::rnichols005@drury.edu::e54e3f66-d6af-402c-858c-cad95414d6b9" providerId="AD" clId="Web-{20F08E6D-91C4-4E27-AECF-6E9A778CF8F0}" dt="2023-02-12T22:38:13.157" v="1020" actId="20577"/>
          <ac:spMkLst>
            <pc:docMk/>
            <pc:sldMk cId="3373760159" sldId="264"/>
            <ac:spMk id="2" creationId="{00000000-0000-0000-0000-000000000000}"/>
          </ac:spMkLst>
        </pc:spChg>
        <pc:spChg chg="mod ord">
          <ac:chgData name="Riley Nichols" userId="S::rnichols005@drury.edu::e54e3f66-d6af-402c-858c-cad95414d6b9" providerId="AD" clId="Web-{20F08E6D-91C4-4E27-AECF-6E9A778CF8F0}" dt="2023-02-12T22:38:03.095" v="1019"/>
          <ac:spMkLst>
            <pc:docMk/>
            <pc:sldMk cId="3373760159" sldId="264"/>
            <ac:spMk id="3" creationId="{00000000-0000-0000-0000-000000000000}"/>
          </ac:spMkLst>
        </pc:spChg>
        <pc:spChg chg="add del">
          <ac:chgData name="Riley Nichols" userId="S::rnichols005@drury.edu::e54e3f66-d6af-402c-858c-cad95414d6b9" providerId="AD" clId="Web-{20F08E6D-91C4-4E27-AECF-6E9A778CF8F0}" dt="2023-02-12T22:38:03.095" v="1019"/>
          <ac:spMkLst>
            <pc:docMk/>
            <pc:sldMk cId="3373760159" sldId="264"/>
            <ac:spMk id="10" creationId="{0DE6A193-4755-479A-BC6F-A7EBCA73BE1A}"/>
          </ac:spMkLst>
        </pc:spChg>
        <pc:spChg chg="add del">
          <ac:chgData name="Riley Nichols" userId="S::rnichols005@drury.edu::e54e3f66-d6af-402c-858c-cad95414d6b9" providerId="AD" clId="Web-{20F08E6D-91C4-4E27-AECF-6E9A778CF8F0}" dt="2023-02-12T22:38:03.095" v="1019"/>
          <ac:spMkLst>
            <pc:docMk/>
            <pc:sldMk cId="3373760159" sldId="264"/>
            <ac:spMk id="12" creationId="{5A55B759-31A7-423C-9BC2-A8BC09FE98B9}"/>
          </ac:spMkLst>
        </pc:spChg>
        <pc:spChg chg="add del">
          <ac:chgData name="Riley Nichols" userId="S::rnichols005@drury.edu::e54e3f66-d6af-402c-858c-cad95414d6b9" providerId="AD" clId="Web-{20F08E6D-91C4-4E27-AECF-6E9A778CF8F0}" dt="2023-02-12T22:38:03.095" v="1019"/>
          <ac:spMkLst>
            <pc:docMk/>
            <pc:sldMk cId="3373760159" sldId="264"/>
            <ac:spMk id="14" creationId="{F78796AF-79A0-47AC-BEFD-BFFC00F968C4}"/>
          </ac:spMkLst>
        </pc:spChg>
        <pc:spChg chg="add del">
          <ac:chgData name="Riley Nichols" userId="S::rnichols005@drury.edu::e54e3f66-d6af-402c-858c-cad95414d6b9" providerId="AD" clId="Web-{20F08E6D-91C4-4E27-AECF-6E9A778CF8F0}" dt="2023-02-12T22:38:03.095" v="1018"/>
          <ac:spMkLst>
            <pc:docMk/>
            <pc:sldMk cId="3373760159" sldId="264"/>
            <ac:spMk id="19" creationId="{5F18414D-1626-4996-AACB-23D3DE45B03B}"/>
          </ac:spMkLst>
        </pc:spChg>
        <pc:spChg chg="add del">
          <ac:chgData name="Riley Nichols" userId="S::rnichols005@drury.edu::e54e3f66-d6af-402c-858c-cad95414d6b9" providerId="AD" clId="Web-{20F08E6D-91C4-4E27-AECF-6E9A778CF8F0}" dt="2023-02-12T22:38:03.095" v="1018"/>
          <ac:spMkLst>
            <pc:docMk/>
            <pc:sldMk cId="3373760159" sldId="264"/>
            <ac:spMk id="23" creationId="{D84C2E9E-0B5D-4B5F-9A1F-70EBDCE39034}"/>
          </ac:spMkLst>
        </pc:spChg>
        <pc:spChg chg="add">
          <ac:chgData name="Riley Nichols" userId="S::rnichols005@drury.edu::e54e3f66-d6af-402c-858c-cad95414d6b9" providerId="AD" clId="Web-{20F08E6D-91C4-4E27-AECF-6E9A778CF8F0}" dt="2023-02-12T22:38:03.095" v="1019"/>
          <ac:spMkLst>
            <pc:docMk/>
            <pc:sldMk cId="3373760159" sldId="264"/>
            <ac:spMk id="26" creationId="{33CD251C-A887-4D2F-925B-FC097198538B}"/>
          </ac:spMkLst>
        </pc:spChg>
        <pc:spChg chg="add">
          <ac:chgData name="Riley Nichols" userId="S::rnichols005@drury.edu::e54e3f66-d6af-402c-858c-cad95414d6b9" providerId="AD" clId="Web-{20F08E6D-91C4-4E27-AECF-6E9A778CF8F0}" dt="2023-02-12T22:38:03.095" v="1019"/>
          <ac:spMkLst>
            <pc:docMk/>
            <pc:sldMk cId="3373760159" sldId="264"/>
            <ac:spMk id="27" creationId="{3B2069EE-A08E-44F0-B3F9-3CF8CC2DCAD5}"/>
          </ac:spMkLst>
        </pc:spChg>
        <pc:grpChg chg="add">
          <ac:chgData name="Riley Nichols" userId="S::rnichols005@drury.edu::e54e3f66-d6af-402c-858c-cad95414d6b9" providerId="AD" clId="Web-{20F08E6D-91C4-4E27-AECF-6E9A778CF8F0}" dt="2023-02-12T22:38:03.095" v="1019"/>
          <ac:grpSpMkLst>
            <pc:docMk/>
            <pc:sldMk cId="3373760159" sldId="264"/>
            <ac:grpSpMk id="28" creationId="{9C6E8597-0CCE-4A8A-9326-AA52691A1C81}"/>
          </ac:grpSpMkLst>
        </pc:grpChg>
        <pc:picChg chg="mod">
          <ac:chgData name="Riley Nichols" userId="S::rnichols005@drury.edu::e54e3f66-d6af-402c-858c-cad95414d6b9" providerId="AD" clId="Web-{20F08E6D-91C4-4E27-AECF-6E9A778CF8F0}" dt="2023-02-12T22:38:03.095" v="1019"/>
          <ac:picMkLst>
            <pc:docMk/>
            <pc:sldMk cId="3373760159" sldId="264"/>
            <ac:picMk id="4" creationId="{1913290C-7393-1747-1E3F-8A4949B185ED}"/>
          </ac:picMkLst>
        </pc:picChg>
        <pc:picChg chg="mod">
          <ac:chgData name="Riley Nichols" userId="S::rnichols005@drury.edu::e54e3f66-d6af-402c-858c-cad95414d6b9" providerId="AD" clId="Web-{20F08E6D-91C4-4E27-AECF-6E9A778CF8F0}" dt="2023-02-12T22:38:03.095" v="1019"/>
          <ac:picMkLst>
            <pc:docMk/>
            <pc:sldMk cId="3373760159" sldId="264"/>
            <ac:picMk id="5" creationId="{5CD70E5E-D751-85D1-F945-9BD5C955FE12}"/>
          </ac:picMkLst>
        </pc:picChg>
        <pc:cxnChg chg="add del">
          <ac:chgData name="Riley Nichols" userId="S::rnichols005@drury.edu::e54e3f66-d6af-402c-858c-cad95414d6b9" providerId="AD" clId="Web-{20F08E6D-91C4-4E27-AECF-6E9A778CF8F0}" dt="2023-02-12T22:38:03.095" v="1018"/>
          <ac:cxnSpMkLst>
            <pc:docMk/>
            <pc:sldMk cId="3373760159" sldId="264"/>
            <ac:cxnSpMk id="21" creationId="{07A9243D-8FC3-4B36-874B-55906B03F484}"/>
          </ac:cxnSpMkLst>
        </pc:cxnChg>
      </pc:sldChg>
    </pc:docChg>
  </pc:docChgLst>
  <pc:docChgLst>
    <pc:chgData name="Levi Graham" userId="f23ca64e-3181-4820-9376-d2d3778ea3da" providerId="ADAL" clId="{92E8753C-30B7-674B-BDDE-338C7EE8424B}"/>
    <pc:docChg chg="custSel modSld">
      <pc:chgData name="Levi Graham" userId="f23ca64e-3181-4820-9376-d2d3778ea3da" providerId="ADAL" clId="{92E8753C-30B7-674B-BDDE-338C7EE8424B}" dt="2023-02-13T15:53:56.944" v="251" actId="403"/>
      <pc:docMkLst>
        <pc:docMk/>
      </pc:docMkLst>
      <pc:sldChg chg="addSp modSp mod setBg">
        <pc:chgData name="Levi Graham" userId="f23ca64e-3181-4820-9376-d2d3778ea3da" providerId="ADAL" clId="{92E8753C-30B7-674B-BDDE-338C7EE8424B}" dt="2023-02-13T15:53:56.944" v="251" actId="403"/>
        <pc:sldMkLst>
          <pc:docMk/>
          <pc:sldMk cId="4279937379" sldId="261"/>
        </pc:sldMkLst>
        <pc:spChg chg="mod">
          <ac:chgData name="Levi Graham" userId="f23ca64e-3181-4820-9376-d2d3778ea3da" providerId="ADAL" clId="{92E8753C-30B7-674B-BDDE-338C7EE8424B}" dt="2023-02-13T15:53:51.494" v="249" actId="26606"/>
          <ac:spMkLst>
            <pc:docMk/>
            <pc:sldMk cId="4279937379" sldId="261"/>
            <ac:spMk id="2" creationId="{ACE7A1D8-6267-087C-B4E7-D0331F4B2FBE}"/>
          </ac:spMkLst>
        </pc:spChg>
        <pc:spChg chg="mod">
          <ac:chgData name="Levi Graham" userId="f23ca64e-3181-4820-9376-d2d3778ea3da" providerId="ADAL" clId="{92E8753C-30B7-674B-BDDE-338C7EE8424B}" dt="2023-02-13T15:53:56.944" v="251" actId="403"/>
          <ac:spMkLst>
            <pc:docMk/>
            <pc:sldMk cId="4279937379" sldId="261"/>
            <ac:spMk id="3" creationId="{15E66E7E-8745-BCCB-6D32-0E529BEF44E1}"/>
          </ac:spMkLst>
        </pc:spChg>
        <pc:spChg chg="add">
          <ac:chgData name="Levi Graham" userId="f23ca64e-3181-4820-9376-d2d3778ea3da" providerId="ADAL" clId="{92E8753C-30B7-674B-BDDE-338C7EE8424B}" dt="2023-02-13T15:53:51.494" v="249" actId="26606"/>
          <ac:spMkLst>
            <pc:docMk/>
            <pc:sldMk cId="4279937379" sldId="261"/>
            <ac:spMk id="12" creationId="{A7AE9375-4664-4DB2-922D-2782A6E439AC}"/>
          </ac:spMkLst>
        </pc:spChg>
        <pc:spChg chg="add">
          <ac:chgData name="Levi Graham" userId="f23ca64e-3181-4820-9376-d2d3778ea3da" providerId="ADAL" clId="{92E8753C-30B7-674B-BDDE-338C7EE8424B}" dt="2023-02-13T15:53:51.494" v="249" actId="26606"/>
          <ac:spMkLst>
            <pc:docMk/>
            <pc:sldMk cId="4279937379" sldId="261"/>
            <ac:spMk id="16" creationId="{C87417AF-190E-4D6E-AFA6-7D3E84B0B430}"/>
          </ac:spMkLst>
        </pc:spChg>
        <pc:spChg chg="add">
          <ac:chgData name="Levi Graham" userId="f23ca64e-3181-4820-9376-d2d3778ea3da" providerId="ADAL" clId="{92E8753C-30B7-674B-BDDE-338C7EE8424B}" dt="2023-02-13T15:53:51.494" v="249" actId="26606"/>
          <ac:spMkLst>
            <pc:docMk/>
            <pc:sldMk cId="4279937379" sldId="261"/>
            <ac:spMk id="18" creationId="{80B30ED8-273E-4C07-8568-2FE5CC5C483D}"/>
          </ac:spMkLst>
        </pc:spChg>
        <pc:picChg chg="add mod">
          <ac:chgData name="Levi Graham" userId="f23ca64e-3181-4820-9376-d2d3778ea3da" providerId="ADAL" clId="{92E8753C-30B7-674B-BDDE-338C7EE8424B}" dt="2023-02-13T15:53:51.494" v="249" actId="26606"/>
          <ac:picMkLst>
            <pc:docMk/>
            <pc:sldMk cId="4279937379" sldId="261"/>
            <ac:picMk id="5" creationId="{A148C55E-3DAF-A085-1A49-035108F8E875}"/>
          </ac:picMkLst>
        </pc:picChg>
        <pc:picChg chg="add mod">
          <ac:chgData name="Levi Graham" userId="f23ca64e-3181-4820-9376-d2d3778ea3da" providerId="ADAL" clId="{92E8753C-30B7-674B-BDDE-338C7EE8424B}" dt="2023-02-13T15:53:51.494" v="249" actId="26606"/>
          <ac:picMkLst>
            <pc:docMk/>
            <pc:sldMk cId="4279937379" sldId="261"/>
            <ac:picMk id="7" creationId="{3E7AE707-2B79-184F-6BA6-D083315CC5CB}"/>
          </ac:picMkLst>
        </pc:picChg>
        <pc:cxnChg chg="add">
          <ac:chgData name="Levi Graham" userId="f23ca64e-3181-4820-9376-d2d3778ea3da" providerId="ADAL" clId="{92E8753C-30B7-674B-BDDE-338C7EE8424B}" dt="2023-02-13T15:53:51.494" v="249" actId="26606"/>
          <ac:cxnSpMkLst>
            <pc:docMk/>
            <pc:sldMk cId="4279937379" sldId="261"/>
            <ac:cxnSpMk id="14" creationId="{EE504C98-6397-41C1-A8D8-2D9C4ED307E0}"/>
          </ac:cxnSpMkLst>
        </pc:cxnChg>
      </pc:sldChg>
    </pc:docChg>
  </pc:docChgLst>
  <pc:docChgLst>
    <pc:chgData name="Riley Nichols" userId="S::rnichols005@drury.edu::e54e3f66-d6af-402c-858c-cad95414d6b9" providerId="AD" clId="Web-{3E711398-B163-2177-7CEF-4C3D64C0F767}"/>
    <pc:docChg chg="modSld">
      <pc:chgData name="Riley Nichols" userId="S::rnichols005@drury.edu::e54e3f66-d6af-402c-858c-cad95414d6b9" providerId="AD" clId="Web-{3E711398-B163-2177-7CEF-4C3D64C0F767}" dt="2023-02-12T23:19:00.292" v="0" actId="1076"/>
      <pc:docMkLst>
        <pc:docMk/>
      </pc:docMkLst>
      <pc:sldChg chg="modSp">
        <pc:chgData name="Riley Nichols" userId="S::rnichols005@drury.edu::e54e3f66-d6af-402c-858c-cad95414d6b9" providerId="AD" clId="Web-{3E711398-B163-2177-7CEF-4C3D64C0F767}" dt="2023-02-12T23:19:00.292" v="0" actId="1076"/>
        <pc:sldMkLst>
          <pc:docMk/>
          <pc:sldMk cId="1264666484" sldId="258"/>
        </pc:sldMkLst>
        <pc:picChg chg="mod">
          <ac:chgData name="Riley Nichols" userId="S::rnichols005@drury.edu::e54e3f66-d6af-402c-858c-cad95414d6b9" providerId="AD" clId="Web-{3E711398-B163-2177-7CEF-4C3D64C0F767}" dt="2023-02-12T23:19:00.292" v="0" actId="1076"/>
          <ac:picMkLst>
            <pc:docMk/>
            <pc:sldMk cId="1264666484" sldId="258"/>
            <ac:picMk id="7" creationId="{88F0F0D7-C6C4-7524-A46D-B7534BEEE6C2}"/>
          </ac:picMkLst>
        </pc:picChg>
      </pc:sldChg>
    </pc:docChg>
  </pc:docChgLst>
  <pc:docChgLst>
    <pc:chgData name="Riley Nichols" userId="S::rnichols005@drury.edu::e54e3f66-d6af-402c-858c-cad95414d6b9" providerId="AD" clId="Web-{7AEDAB3A-F814-697A-7163-06BB533853DC}"/>
    <pc:docChg chg="modSld">
      <pc:chgData name="Riley Nichols" userId="S::rnichols005@drury.edu::e54e3f66-d6af-402c-858c-cad95414d6b9" providerId="AD" clId="Web-{7AEDAB3A-F814-697A-7163-06BB533853DC}" dt="2023-02-12T22:43:16.470" v="13" actId="1076"/>
      <pc:docMkLst>
        <pc:docMk/>
      </pc:docMkLst>
      <pc:sldChg chg="addSp delSp modSp">
        <pc:chgData name="Riley Nichols" userId="S::rnichols005@drury.edu::e54e3f66-d6af-402c-858c-cad95414d6b9" providerId="AD" clId="Web-{7AEDAB3A-F814-697A-7163-06BB533853DC}" dt="2023-02-12T22:43:16.470" v="13" actId="1076"/>
        <pc:sldMkLst>
          <pc:docMk/>
          <pc:sldMk cId="3373760159" sldId="264"/>
        </pc:sldMkLst>
        <pc:spChg chg="mod">
          <ac:chgData name="Riley Nichols" userId="S::rnichols005@drury.edu::e54e3f66-d6af-402c-858c-cad95414d6b9" providerId="AD" clId="Web-{7AEDAB3A-F814-697A-7163-06BB533853DC}" dt="2023-02-12T22:43:16.470" v="13" actId="1076"/>
          <ac:spMkLst>
            <pc:docMk/>
            <pc:sldMk cId="3373760159" sldId="264"/>
            <ac:spMk id="2" creationId="{00000000-0000-0000-0000-000000000000}"/>
          </ac:spMkLst>
        </pc:spChg>
        <pc:spChg chg="mod">
          <ac:chgData name="Riley Nichols" userId="S::rnichols005@drury.edu::e54e3f66-d6af-402c-858c-cad95414d6b9" providerId="AD" clId="Web-{7AEDAB3A-F814-697A-7163-06BB533853DC}" dt="2023-02-12T22:43:10.423" v="12" actId="1076"/>
          <ac:spMkLst>
            <pc:docMk/>
            <pc:sldMk cId="3373760159" sldId="264"/>
            <ac:spMk id="3" creationId="{00000000-0000-0000-0000-000000000000}"/>
          </ac:spMkLst>
        </pc:spChg>
        <pc:spChg chg="del">
          <ac:chgData name="Riley Nichols" userId="S::rnichols005@drury.edu::e54e3f66-d6af-402c-858c-cad95414d6b9" providerId="AD" clId="Web-{7AEDAB3A-F814-697A-7163-06BB533853DC}" dt="2023-02-12T22:42:07.108" v="0"/>
          <ac:spMkLst>
            <pc:docMk/>
            <pc:sldMk cId="3373760159" sldId="264"/>
            <ac:spMk id="26" creationId="{33CD251C-A887-4D2F-925B-FC097198538B}"/>
          </ac:spMkLst>
        </pc:spChg>
        <pc:spChg chg="del">
          <ac:chgData name="Riley Nichols" userId="S::rnichols005@drury.edu::e54e3f66-d6af-402c-858c-cad95414d6b9" providerId="AD" clId="Web-{7AEDAB3A-F814-697A-7163-06BB533853DC}" dt="2023-02-12T22:42:07.108" v="0"/>
          <ac:spMkLst>
            <pc:docMk/>
            <pc:sldMk cId="3373760159" sldId="264"/>
            <ac:spMk id="27" creationId="{3B2069EE-A08E-44F0-B3F9-3CF8CC2DCAD5}"/>
          </ac:spMkLst>
        </pc:spChg>
        <pc:spChg chg="add">
          <ac:chgData name="Riley Nichols" userId="S::rnichols005@drury.edu::e54e3f66-d6af-402c-858c-cad95414d6b9" providerId="AD" clId="Web-{7AEDAB3A-F814-697A-7163-06BB533853DC}" dt="2023-02-12T22:42:07.108" v="0"/>
          <ac:spMkLst>
            <pc:docMk/>
            <pc:sldMk cId="3373760159" sldId="264"/>
            <ac:spMk id="33" creationId="{9A5D6D04-32E9-4AF7-BB82-DB2D0C0B478B}"/>
          </ac:spMkLst>
        </pc:spChg>
        <pc:spChg chg="add">
          <ac:chgData name="Riley Nichols" userId="S::rnichols005@drury.edu::e54e3f66-d6af-402c-858c-cad95414d6b9" providerId="AD" clId="Web-{7AEDAB3A-F814-697A-7163-06BB533853DC}" dt="2023-02-12T22:42:07.108" v="0"/>
          <ac:spMkLst>
            <pc:docMk/>
            <pc:sldMk cId="3373760159" sldId="264"/>
            <ac:spMk id="35" creationId="{BD5BB1EC-C99A-474B-8874-52B41096D667}"/>
          </ac:spMkLst>
        </pc:spChg>
        <pc:spChg chg="add">
          <ac:chgData name="Riley Nichols" userId="S::rnichols005@drury.edu::e54e3f66-d6af-402c-858c-cad95414d6b9" providerId="AD" clId="Web-{7AEDAB3A-F814-697A-7163-06BB533853DC}" dt="2023-02-12T22:42:07.108" v="0"/>
          <ac:spMkLst>
            <pc:docMk/>
            <pc:sldMk cId="3373760159" sldId="264"/>
            <ac:spMk id="37" creationId="{9C16096C-9FFA-410C-B7AC-DF791DCF1B2F}"/>
          </ac:spMkLst>
        </pc:spChg>
        <pc:grpChg chg="del">
          <ac:chgData name="Riley Nichols" userId="S::rnichols005@drury.edu::e54e3f66-d6af-402c-858c-cad95414d6b9" providerId="AD" clId="Web-{7AEDAB3A-F814-697A-7163-06BB533853DC}" dt="2023-02-12T22:42:07.108" v="0"/>
          <ac:grpSpMkLst>
            <pc:docMk/>
            <pc:sldMk cId="3373760159" sldId="264"/>
            <ac:grpSpMk id="28" creationId="{9C6E8597-0CCE-4A8A-9326-AA52691A1C81}"/>
          </ac:grpSpMkLst>
        </pc:grpChg>
        <pc:picChg chg="mod ord">
          <ac:chgData name="Riley Nichols" userId="S::rnichols005@drury.edu::e54e3f66-d6af-402c-858c-cad95414d6b9" providerId="AD" clId="Web-{7AEDAB3A-F814-697A-7163-06BB533853DC}" dt="2023-02-12T22:42:12.327" v="1" actId="14100"/>
          <ac:picMkLst>
            <pc:docMk/>
            <pc:sldMk cId="3373760159" sldId="264"/>
            <ac:picMk id="4" creationId="{1913290C-7393-1747-1E3F-8A4949B185ED}"/>
          </ac:picMkLst>
        </pc:picChg>
        <pc:picChg chg="mod">
          <ac:chgData name="Riley Nichols" userId="S::rnichols005@drury.edu::e54e3f66-d6af-402c-858c-cad95414d6b9" providerId="AD" clId="Web-{7AEDAB3A-F814-697A-7163-06BB533853DC}" dt="2023-02-12T22:42:07.108" v="0"/>
          <ac:picMkLst>
            <pc:docMk/>
            <pc:sldMk cId="3373760159" sldId="264"/>
            <ac:picMk id="5" creationId="{5CD70E5E-D751-85D1-F945-9BD5C955FE12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044671-0887-47A3-8EC2-7BA5909C9EE9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FDA4777-D6A7-4991-AEE9-234594FED64D}">
      <dgm:prSet/>
      <dgm:spPr/>
      <dgm:t>
        <a:bodyPr/>
        <a:lstStyle/>
        <a:p>
          <a:r>
            <a:rPr lang="en-US"/>
            <a:t>Incorporation of Multiplexer with Main Circuit</a:t>
          </a:r>
        </a:p>
      </dgm:t>
    </dgm:pt>
    <dgm:pt modelId="{9E1DF48E-CE07-40AA-8360-BF4FFA30518A}" type="parTrans" cxnId="{95FB5770-6798-4E35-BEAF-2EC0DB052707}">
      <dgm:prSet/>
      <dgm:spPr/>
      <dgm:t>
        <a:bodyPr/>
        <a:lstStyle/>
        <a:p>
          <a:endParaRPr lang="en-US"/>
        </a:p>
      </dgm:t>
    </dgm:pt>
    <dgm:pt modelId="{B8B971A6-4977-4834-9387-13ADDD8BDEFD}" type="sibTrans" cxnId="{95FB5770-6798-4E35-BEAF-2EC0DB052707}">
      <dgm:prSet/>
      <dgm:spPr/>
      <dgm:t>
        <a:bodyPr/>
        <a:lstStyle/>
        <a:p>
          <a:endParaRPr lang="en-US"/>
        </a:p>
      </dgm:t>
    </dgm:pt>
    <dgm:pt modelId="{B677B233-F0A8-4425-8AC1-B08624F36D03}">
      <dgm:prSet/>
      <dgm:spPr/>
      <dgm:t>
        <a:bodyPr/>
        <a:lstStyle/>
        <a:p>
          <a:r>
            <a:rPr lang="en-US"/>
            <a:t>Set up the AT Commands of Bluetooth Module</a:t>
          </a:r>
        </a:p>
      </dgm:t>
    </dgm:pt>
    <dgm:pt modelId="{E971ABEA-B2AD-4CD8-B542-9396E23E0C66}" type="parTrans" cxnId="{81F82E79-35DC-4E25-AFF6-B9452DDA4B2A}">
      <dgm:prSet/>
      <dgm:spPr/>
      <dgm:t>
        <a:bodyPr/>
        <a:lstStyle/>
        <a:p>
          <a:endParaRPr lang="en-US"/>
        </a:p>
      </dgm:t>
    </dgm:pt>
    <dgm:pt modelId="{56FA3113-DAE1-4A2A-984B-6ACC9B86FB22}" type="sibTrans" cxnId="{81F82E79-35DC-4E25-AFF6-B9452DDA4B2A}">
      <dgm:prSet/>
      <dgm:spPr/>
      <dgm:t>
        <a:bodyPr/>
        <a:lstStyle/>
        <a:p>
          <a:endParaRPr lang="en-US"/>
        </a:p>
      </dgm:t>
    </dgm:pt>
    <dgm:pt modelId="{1CA002E9-8215-45C7-BDD9-AB6D744D09C4}">
      <dgm:prSet/>
      <dgm:spPr/>
      <dgm:t>
        <a:bodyPr/>
        <a:lstStyle/>
        <a:p>
          <a:r>
            <a:rPr lang="en-US"/>
            <a:t>Incorporation of Bluetooth Module with Circuit</a:t>
          </a:r>
        </a:p>
      </dgm:t>
    </dgm:pt>
    <dgm:pt modelId="{2C9702D7-A0D9-4974-83B1-D451A07AA36D}" type="parTrans" cxnId="{2D671D0B-C69D-415A-8030-4FCBD5FA9AF6}">
      <dgm:prSet/>
      <dgm:spPr/>
      <dgm:t>
        <a:bodyPr/>
        <a:lstStyle/>
        <a:p>
          <a:endParaRPr lang="en-US"/>
        </a:p>
      </dgm:t>
    </dgm:pt>
    <dgm:pt modelId="{D475E2E0-1768-4F35-A8A5-E54D35A6EA82}" type="sibTrans" cxnId="{2D671D0B-C69D-415A-8030-4FCBD5FA9AF6}">
      <dgm:prSet/>
      <dgm:spPr/>
      <dgm:t>
        <a:bodyPr/>
        <a:lstStyle/>
        <a:p>
          <a:endParaRPr lang="en-US"/>
        </a:p>
      </dgm:t>
    </dgm:pt>
    <dgm:pt modelId="{E5D8DF53-F423-46D2-9DCA-F06D2A899E06}">
      <dgm:prSet/>
      <dgm:spPr/>
      <dgm:t>
        <a:bodyPr/>
        <a:lstStyle/>
        <a:p>
          <a:r>
            <a:rPr lang="en-US"/>
            <a:t>Finish Final Circuit</a:t>
          </a:r>
        </a:p>
      </dgm:t>
    </dgm:pt>
    <dgm:pt modelId="{D54319A7-11CB-4E1F-A7C5-BAE7BFC84534}" type="parTrans" cxnId="{780AB0A7-E16D-4917-AC56-2058B53DC7EF}">
      <dgm:prSet/>
      <dgm:spPr/>
      <dgm:t>
        <a:bodyPr/>
        <a:lstStyle/>
        <a:p>
          <a:endParaRPr lang="en-US"/>
        </a:p>
      </dgm:t>
    </dgm:pt>
    <dgm:pt modelId="{32D5E83E-A3E3-4DDD-9F8C-F6A86AC0F173}" type="sibTrans" cxnId="{780AB0A7-E16D-4917-AC56-2058B53DC7EF}">
      <dgm:prSet/>
      <dgm:spPr/>
      <dgm:t>
        <a:bodyPr/>
        <a:lstStyle/>
        <a:p>
          <a:endParaRPr lang="en-US"/>
        </a:p>
      </dgm:t>
    </dgm:pt>
    <dgm:pt modelId="{837490FE-6850-42F9-BC60-3D24F167A2A1}">
      <dgm:prSet/>
      <dgm:spPr/>
      <dgm:t>
        <a:bodyPr/>
        <a:lstStyle/>
        <a:p>
          <a:r>
            <a:rPr lang="en-US"/>
            <a:t>Build/Design 1st Generation of Haptic glove Housing.</a:t>
          </a:r>
        </a:p>
      </dgm:t>
    </dgm:pt>
    <dgm:pt modelId="{F0E38A43-604C-4C1E-A279-A734349D78A5}" type="parTrans" cxnId="{0BF98F20-BFD4-4177-99A4-BBD0F33B17A6}">
      <dgm:prSet/>
      <dgm:spPr/>
      <dgm:t>
        <a:bodyPr/>
        <a:lstStyle/>
        <a:p>
          <a:endParaRPr lang="en-US"/>
        </a:p>
      </dgm:t>
    </dgm:pt>
    <dgm:pt modelId="{6545BEE5-0293-469D-9E26-8D0AC21300E3}" type="sibTrans" cxnId="{0BF98F20-BFD4-4177-99A4-BBD0F33B17A6}">
      <dgm:prSet/>
      <dgm:spPr/>
      <dgm:t>
        <a:bodyPr/>
        <a:lstStyle/>
        <a:p>
          <a:endParaRPr lang="en-US"/>
        </a:p>
      </dgm:t>
    </dgm:pt>
    <dgm:pt modelId="{5A88F9B5-6FEE-4582-B3F3-8F6189336E69}" type="pres">
      <dgm:prSet presAssocID="{4F044671-0887-47A3-8EC2-7BA5909C9EE9}" presName="compositeShape" presStyleCnt="0">
        <dgm:presLayoutVars>
          <dgm:chMax val="7"/>
          <dgm:dir/>
          <dgm:resizeHandles val="exact"/>
        </dgm:presLayoutVars>
      </dgm:prSet>
      <dgm:spPr/>
    </dgm:pt>
    <dgm:pt modelId="{15F36BB6-8139-45AD-8585-8A7795BE7F56}" type="pres">
      <dgm:prSet presAssocID="{4F044671-0887-47A3-8EC2-7BA5909C9EE9}" presName="wedge1" presStyleLbl="node1" presStyleIdx="0" presStyleCnt="5"/>
      <dgm:spPr/>
    </dgm:pt>
    <dgm:pt modelId="{0110EB67-8A4A-4957-BAEB-BA95EEB69201}" type="pres">
      <dgm:prSet presAssocID="{4F044671-0887-47A3-8EC2-7BA5909C9EE9}" presName="dummy1a" presStyleCnt="0"/>
      <dgm:spPr/>
    </dgm:pt>
    <dgm:pt modelId="{5B7FA29C-00C4-44B5-ABCD-639D89CE08F9}" type="pres">
      <dgm:prSet presAssocID="{4F044671-0887-47A3-8EC2-7BA5909C9EE9}" presName="dummy1b" presStyleCnt="0"/>
      <dgm:spPr/>
    </dgm:pt>
    <dgm:pt modelId="{85F18D28-B1F4-4038-B6A4-750EFADC4A84}" type="pres">
      <dgm:prSet presAssocID="{4F044671-0887-47A3-8EC2-7BA5909C9EE9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1FDE59C-917D-463C-AC43-400ACC346001}" type="pres">
      <dgm:prSet presAssocID="{4F044671-0887-47A3-8EC2-7BA5909C9EE9}" presName="wedge2" presStyleLbl="node1" presStyleIdx="1" presStyleCnt="5"/>
      <dgm:spPr/>
    </dgm:pt>
    <dgm:pt modelId="{6FD2D031-CAB5-4A43-95FD-B850D05C926F}" type="pres">
      <dgm:prSet presAssocID="{4F044671-0887-47A3-8EC2-7BA5909C9EE9}" presName="dummy2a" presStyleCnt="0"/>
      <dgm:spPr/>
    </dgm:pt>
    <dgm:pt modelId="{DECE7524-8E90-40A0-A4DD-738504295CC6}" type="pres">
      <dgm:prSet presAssocID="{4F044671-0887-47A3-8EC2-7BA5909C9EE9}" presName="dummy2b" presStyleCnt="0"/>
      <dgm:spPr/>
    </dgm:pt>
    <dgm:pt modelId="{D6BC6DE1-AF66-46BB-8298-68BFDA6C3449}" type="pres">
      <dgm:prSet presAssocID="{4F044671-0887-47A3-8EC2-7BA5909C9EE9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34F866E0-7D68-4FCF-913B-676EBF330F70}" type="pres">
      <dgm:prSet presAssocID="{4F044671-0887-47A3-8EC2-7BA5909C9EE9}" presName="wedge3" presStyleLbl="node1" presStyleIdx="2" presStyleCnt="5"/>
      <dgm:spPr/>
    </dgm:pt>
    <dgm:pt modelId="{FCD92CA4-95D2-4793-BD83-EF43D62E6FE9}" type="pres">
      <dgm:prSet presAssocID="{4F044671-0887-47A3-8EC2-7BA5909C9EE9}" presName="dummy3a" presStyleCnt="0"/>
      <dgm:spPr/>
    </dgm:pt>
    <dgm:pt modelId="{5489FE32-D0C5-4F11-921D-840AFE4278D6}" type="pres">
      <dgm:prSet presAssocID="{4F044671-0887-47A3-8EC2-7BA5909C9EE9}" presName="dummy3b" presStyleCnt="0"/>
      <dgm:spPr/>
    </dgm:pt>
    <dgm:pt modelId="{7D2EC06D-6FC7-49E6-832F-9BAE7FB22A34}" type="pres">
      <dgm:prSet presAssocID="{4F044671-0887-47A3-8EC2-7BA5909C9EE9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110C9805-CECE-4054-B236-F41C12ADAF98}" type="pres">
      <dgm:prSet presAssocID="{4F044671-0887-47A3-8EC2-7BA5909C9EE9}" presName="wedge4" presStyleLbl="node1" presStyleIdx="3" presStyleCnt="5"/>
      <dgm:spPr/>
    </dgm:pt>
    <dgm:pt modelId="{E2C4C51B-4A26-4AF4-BC70-4BE35D773C0D}" type="pres">
      <dgm:prSet presAssocID="{4F044671-0887-47A3-8EC2-7BA5909C9EE9}" presName="dummy4a" presStyleCnt="0"/>
      <dgm:spPr/>
    </dgm:pt>
    <dgm:pt modelId="{C1A31F8D-EDC1-4A89-B7F8-0CB7991BA0DF}" type="pres">
      <dgm:prSet presAssocID="{4F044671-0887-47A3-8EC2-7BA5909C9EE9}" presName="dummy4b" presStyleCnt="0"/>
      <dgm:spPr/>
    </dgm:pt>
    <dgm:pt modelId="{72AAA406-AF6F-4998-8041-7092BAC2BE36}" type="pres">
      <dgm:prSet presAssocID="{4F044671-0887-47A3-8EC2-7BA5909C9EE9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69AEE2AA-426C-484A-B26A-F46E8AC6179B}" type="pres">
      <dgm:prSet presAssocID="{4F044671-0887-47A3-8EC2-7BA5909C9EE9}" presName="wedge5" presStyleLbl="node1" presStyleIdx="4" presStyleCnt="5"/>
      <dgm:spPr/>
    </dgm:pt>
    <dgm:pt modelId="{2260A091-CCC3-4801-89A0-F2A28127E644}" type="pres">
      <dgm:prSet presAssocID="{4F044671-0887-47A3-8EC2-7BA5909C9EE9}" presName="dummy5a" presStyleCnt="0"/>
      <dgm:spPr/>
    </dgm:pt>
    <dgm:pt modelId="{E064922A-B46F-4253-A8CC-363473764183}" type="pres">
      <dgm:prSet presAssocID="{4F044671-0887-47A3-8EC2-7BA5909C9EE9}" presName="dummy5b" presStyleCnt="0"/>
      <dgm:spPr/>
    </dgm:pt>
    <dgm:pt modelId="{394088FF-46B9-4CB0-BBC2-B8F438186CEF}" type="pres">
      <dgm:prSet presAssocID="{4F044671-0887-47A3-8EC2-7BA5909C9EE9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1466F575-87C5-4FCA-8DCF-D2BEEFADB199}" type="pres">
      <dgm:prSet presAssocID="{B8B971A6-4977-4834-9387-13ADDD8BDEFD}" presName="arrowWedge1" presStyleLbl="fgSibTrans2D1" presStyleIdx="0" presStyleCnt="5"/>
      <dgm:spPr/>
    </dgm:pt>
    <dgm:pt modelId="{155D0EC0-0AD8-409A-8D7E-86AB21DAA123}" type="pres">
      <dgm:prSet presAssocID="{56FA3113-DAE1-4A2A-984B-6ACC9B86FB22}" presName="arrowWedge2" presStyleLbl="fgSibTrans2D1" presStyleIdx="1" presStyleCnt="5"/>
      <dgm:spPr/>
    </dgm:pt>
    <dgm:pt modelId="{BFA35B6E-BA30-4AFB-A38D-A97FBAD67CC3}" type="pres">
      <dgm:prSet presAssocID="{D475E2E0-1768-4F35-A8A5-E54D35A6EA82}" presName="arrowWedge3" presStyleLbl="fgSibTrans2D1" presStyleIdx="2" presStyleCnt="5"/>
      <dgm:spPr/>
    </dgm:pt>
    <dgm:pt modelId="{D058BEB7-2E3D-4309-B2FF-9FD577B79F6C}" type="pres">
      <dgm:prSet presAssocID="{32D5E83E-A3E3-4DDD-9F8C-F6A86AC0F173}" presName="arrowWedge4" presStyleLbl="fgSibTrans2D1" presStyleIdx="3" presStyleCnt="5"/>
      <dgm:spPr/>
    </dgm:pt>
    <dgm:pt modelId="{FF5B3BD9-1CD1-4A38-A59D-186ECB599018}" type="pres">
      <dgm:prSet presAssocID="{6545BEE5-0293-469D-9E26-8D0AC21300E3}" presName="arrowWedge5" presStyleLbl="fgSibTrans2D1" presStyleIdx="4" presStyleCnt="5"/>
      <dgm:spPr/>
    </dgm:pt>
  </dgm:ptLst>
  <dgm:cxnLst>
    <dgm:cxn modelId="{2D671D0B-C69D-415A-8030-4FCBD5FA9AF6}" srcId="{4F044671-0887-47A3-8EC2-7BA5909C9EE9}" destId="{1CA002E9-8215-45C7-BDD9-AB6D744D09C4}" srcOrd="2" destOrd="0" parTransId="{2C9702D7-A0D9-4974-83B1-D451A07AA36D}" sibTransId="{D475E2E0-1768-4F35-A8A5-E54D35A6EA82}"/>
    <dgm:cxn modelId="{0BF98F20-BFD4-4177-99A4-BBD0F33B17A6}" srcId="{4F044671-0887-47A3-8EC2-7BA5909C9EE9}" destId="{837490FE-6850-42F9-BC60-3D24F167A2A1}" srcOrd="4" destOrd="0" parTransId="{F0E38A43-604C-4C1E-A279-A734349D78A5}" sibTransId="{6545BEE5-0293-469D-9E26-8D0AC21300E3}"/>
    <dgm:cxn modelId="{B0B1BA47-259C-4F8A-8342-3B8A9A3CBA93}" type="presOf" srcId="{B677B233-F0A8-4425-8AC1-B08624F36D03}" destId="{01FDE59C-917D-463C-AC43-400ACC346001}" srcOrd="0" destOrd="0" presId="urn:microsoft.com/office/officeart/2005/8/layout/cycle8"/>
    <dgm:cxn modelId="{95FB5770-6798-4E35-BEAF-2EC0DB052707}" srcId="{4F044671-0887-47A3-8EC2-7BA5909C9EE9}" destId="{6FDA4777-D6A7-4991-AEE9-234594FED64D}" srcOrd="0" destOrd="0" parTransId="{9E1DF48E-CE07-40AA-8360-BF4FFA30518A}" sibTransId="{B8B971A6-4977-4834-9387-13ADDD8BDEFD}"/>
    <dgm:cxn modelId="{81F82E79-35DC-4E25-AFF6-B9452DDA4B2A}" srcId="{4F044671-0887-47A3-8EC2-7BA5909C9EE9}" destId="{B677B233-F0A8-4425-8AC1-B08624F36D03}" srcOrd="1" destOrd="0" parTransId="{E971ABEA-B2AD-4CD8-B542-9396E23E0C66}" sibTransId="{56FA3113-DAE1-4A2A-984B-6ACC9B86FB22}"/>
    <dgm:cxn modelId="{40DFC87E-EAAC-4D24-8757-077395BB563F}" type="presOf" srcId="{1CA002E9-8215-45C7-BDD9-AB6D744D09C4}" destId="{7D2EC06D-6FC7-49E6-832F-9BAE7FB22A34}" srcOrd="1" destOrd="0" presId="urn:microsoft.com/office/officeart/2005/8/layout/cycle8"/>
    <dgm:cxn modelId="{4E9E6A95-A6E1-425C-90E1-682118A85D1B}" type="presOf" srcId="{B677B233-F0A8-4425-8AC1-B08624F36D03}" destId="{D6BC6DE1-AF66-46BB-8298-68BFDA6C3449}" srcOrd="1" destOrd="0" presId="urn:microsoft.com/office/officeart/2005/8/layout/cycle8"/>
    <dgm:cxn modelId="{2E49A699-36E7-4CEC-900F-353818616E87}" type="presOf" srcId="{E5D8DF53-F423-46D2-9DCA-F06D2A899E06}" destId="{72AAA406-AF6F-4998-8041-7092BAC2BE36}" srcOrd="1" destOrd="0" presId="urn:microsoft.com/office/officeart/2005/8/layout/cycle8"/>
    <dgm:cxn modelId="{76F27B9C-7BE7-43D6-87E4-DAA4E3CE2DF2}" type="presOf" srcId="{6FDA4777-D6A7-4991-AEE9-234594FED64D}" destId="{15F36BB6-8139-45AD-8585-8A7795BE7F56}" srcOrd="0" destOrd="0" presId="urn:microsoft.com/office/officeart/2005/8/layout/cycle8"/>
    <dgm:cxn modelId="{02E8E89D-A707-4B4D-8AF5-BE462CD4A1F0}" type="presOf" srcId="{4F044671-0887-47A3-8EC2-7BA5909C9EE9}" destId="{5A88F9B5-6FEE-4582-B3F3-8F6189336E69}" srcOrd="0" destOrd="0" presId="urn:microsoft.com/office/officeart/2005/8/layout/cycle8"/>
    <dgm:cxn modelId="{E7C7B4A5-7481-4C7C-811D-D0685BC09C2C}" type="presOf" srcId="{1CA002E9-8215-45C7-BDD9-AB6D744D09C4}" destId="{34F866E0-7D68-4FCF-913B-676EBF330F70}" srcOrd="0" destOrd="0" presId="urn:microsoft.com/office/officeart/2005/8/layout/cycle8"/>
    <dgm:cxn modelId="{780AB0A7-E16D-4917-AC56-2058B53DC7EF}" srcId="{4F044671-0887-47A3-8EC2-7BA5909C9EE9}" destId="{E5D8DF53-F423-46D2-9DCA-F06D2A899E06}" srcOrd="3" destOrd="0" parTransId="{D54319A7-11CB-4E1F-A7C5-BAE7BFC84534}" sibTransId="{32D5E83E-A3E3-4DDD-9F8C-F6A86AC0F173}"/>
    <dgm:cxn modelId="{D996CAC1-3A6A-4533-99A1-835F138D5E43}" type="presOf" srcId="{837490FE-6850-42F9-BC60-3D24F167A2A1}" destId="{394088FF-46B9-4CB0-BBC2-B8F438186CEF}" srcOrd="1" destOrd="0" presId="urn:microsoft.com/office/officeart/2005/8/layout/cycle8"/>
    <dgm:cxn modelId="{B49C6BDB-55F5-418D-A797-4D2EDC64DB22}" type="presOf" srcId="{837490FE-6850-42F9-BC60-3D24F167A2A1}" destId="{69AEE2AA-426C-484A-B26A-F46E8AC6179B}" srcOrd="0" destOrd="0" presId="urn:microsoft.com/office/officeart/2005/8/layout/cycle8"/>
    <dgm:cxn modelId="{DCE8B3F3-81C1-4648-BEC4-A9E80FDBE1A3}" type="presOf" srcId="{E5D8DF53-F423-46D2-9DCA-F06D2A899E06}" destId="{110C9805-CECE-4054-B236-F41C12ADAF98}" srcOrd="0" destOrd="0" presId="urn:microsoft.com/office/officeart/2005/8/layout/cycle8"/>
    <dgm:cxn modelId="{0576BCFC-D1E7-46ED-B02B-69806155E666}" type="presOf" srcId="{6FDA4777-D6A7-4991-AEE9-234594FED64D}" destId="{85F18D28-B1F4-4038-B6A4-750EFADC4A84}" srcOrd="1" destOrd="0" presId="urn:microsoft.com/office/officeart/2005/8/layout/cycle8"/>
    <dgm:cxn modelId="{0323D993-6BA1-4C10-B75F-BA254141CC60}" type="presParOf" srcId="{5A88F9B5-6FEE-4582-B3F3-8F6189336E69}" destId="{15F36BB6-8139-45AD-8585-8A7795BE7F56}" srcOrd="0" destOrd="0" presId="urn:microsoft.com/office/officeart/2005/8/layout/cycle8"/>
    <dgm:cxn modelId="{AC605417-9F73-45B8-93D8-5BB3ED220F4F}" type="presParOf" srcId="{5A88F9B5-6FEE-4582-B3F3-8F6189336E69}" destId="{0110EB67-8A4A-4957-BAEB-BA95EEB69201}" srcOrd="1" destOrd="0" presId="urn:microsoft.com/office/officeart/2005/8/layout/cycle8"/>
    <dgm:cxn modelId="{87B85D83-4092-4775-A668-DD708994A5D9}" type="presParOf" srcId="{5A88F9B5-6FEE-4582-B3F3-8F6189336E69}" destId="{5B7FA29C-00C4-44B5-ABCD-639D89CE08F9}" srcOrd="2" destOrd="0" presId="urn:microsoft.com/office/officeart/2005/8/layout/cycle8"/>
    <dgm:cxn modelId="{227B3982-F8BB-49DC-BE65-49478AE353D5}" type="presParOf" srcId="{5A88F9B5-6FEE-4582-B3F3-8F6189336E69}" destId="{85F18D28-B1F4-4038-B6A4-750EFADC4A84}" srcOrd="3" destOrd="0" presId="urn:microsoft.com/office/officeart/2005/8/layout/cycle8"/>
    <dgm:cxn modelId="{B93A178E-D3D8-4E3B-8D50-1DF9136D03B8}" type="presParOf" srcId="{5A88F9B5-6FEE-4582-B3F3-8F6189336E69}" destId="{01FDE59C-917D-463C-AC43-400ACC346001}" srcOrd="4" destOrd="0" presId="urn:microsoft.com/office/officeart/2005/8/layout/cycle8"/>
    <dgm:cxn modelId="{63654381-FFEF-43BC-94B8-20165C2BCAFA}" type="presParOf" srcId="{5A88F9B5-6FEE-4582-B3F3-8F6189336E69}" destId="{6FD2D031-CAB5-4A43-95FD-B850D05C926F}" srcOrd="5" destOrd="0" presId="urn:microsoft.com/office/officeart/2005/8/layout/cycle8"/>
    <dgm:cxn modelId="{BA697693-FD6C-49DA-9805-26467BED205D}" type="presParOf" srcId="{5A88F9B5-6FEE-4582-B3F3-8F6189336E69}" destId="{DECE7524-8E90-40A0-A4DD-738504295CC6}" srcOrd="6" destOrd="0" presId="urn:microsoft.com/office/officeart/2005/8/layout/cycle8"/>
    <dgm:cxn modelId="{CD46EDA8-7E6D-4B40-9EFF-48637B40C1BC}" type="presParOf" srcId="{5A88F9B5-6FEE-4582-B3F3-8F6189336E69}" destId="{D6BC6DE1-AF66-46BB-8298-68BFDA6C3449}" srcOrd="7" destOrd="0" presId="urn:microsoft.com/office/officeart/2005/8/layout/cycle8"/>
    <dgm:cxn modelId="{5D0FB7FF-D4D0-4134-B7F9-72467E8EB20C}" type="presParOf" srcId="{5A88F9B5-6FEE-4582-B3F3-8F6189336E69}" destId="{34F866E0-7D68-4FCF-913B-676EBF330F70}" srcOrd="8" destOrd="0" presId="urn:microsoft.com/office/officeart/2005/8/layout/cycle8"/>
    <dgm:cxn modelId="{443185E5-207D-477A-889C-05FD29B9828D}" type="presParOf" srcId="{5A88F9B5-6FEE-4582-B3F3-8F6189336E69}" destId="{FCD92CA4-95D2-4793-BD83-EF43D62E6FE9}" srcOrd="9" destOrd="0" presId="urn:microsoft.com/office/officeart/2005/8/layout/cycle8"/>
    <dgm:cxn modelId="{F7261640-9DD1-48F6-8B95-E03A8A9FADBA}" type="presParOf" srcId="{5A88F9B5-6FEE-4582-B3F3-8F6189336E69}" destId="{5489FE32-D0C5-4F11-921D-840AFE4278D6}" srcOrd="10" destOrd="0" presId="urn:microsoft.com/office/officeart/2005/8/layout/cycle8"/>
    <dgm:cxn modelId="{9879E9C5-3FC1-4957-85BB-E164DDE0EFE1}" type="presParOf" srcId="{5A88F9B5-6FEE-4582-B3F3-8F6189336E69}" destId="{7D2EC06D-6FC7-49E6-832F-9BAE7FB22A34}" srcOrd="11" destOrd="0" presId="urn:microsoft.com/office/officeart/2005/8/layout/cycle8"/>
    <dgm:cxn modelId="{57DB8F36-1BD0-462D-976B-3CCEDA972681}" type="presParOf" srcId="{5A88F9B5-6FEE-4582-B3F3-8F6189336E69}" destId="{110C9805-CECE-4054-B236-F41C12ADAF98}" srcOrd="12" destOrd="0" presId="urn:microsoft.com/office/officeart/2005/8/layout/cycle8"/>
    <dgm:cxn modelId="{915163C4-1ED1-4389-99B3-D3208C3B8FBE}" type="presParOf" srcId="{5A88F9B5-6FEE-4582-B3F3-8F6189336E69}" destId="{E2C4C51B-4A26-4AF4-BC70-4BE35D773C0D}" srcOrd="13" destOrd="0" presId="urn:microsoft.com/office/officeart/2005/8/layout/cycle8"/>
    <dgm:cxn modelId="{E7737324-D486-470C-9E82-BBE8FB9E4C42}" type="presParOf" srcId="{5A88F9B5-6FEE-4582-B3F3-8F6189336E69}" destId="{C1A31F8D-EDC1-4A89-B7F8-0CB7991BA0DF}" srcOrd="14" destOrd="0" presId="urn:microsoft.com/office/officeart/2005/8/layout/cycle8"/>
    <dgm:cxn modelId="{2ED2F057-2669-4822-B9FA-7F231BEA68A4}" type="presParOf" srcId="{5A88F9B5-6FEE-4582-B3F3-8F6189336E69}" destId="{72AAA406-AF6F-4998-8041-7092BAC2BE36}" srcOrd="15" destOrd="0" presId="urn:microsoft.com/office/officeart/2005/8/layout/cycle8"/>
    <dgm:cxn modelId="{C6ED9BE3-4424-4EEC-BC3E-8DF98C791943}" type="presParOf" srcId="{5A88F9B5-6FEE-4582-B3F3-8F6189336E69}" destId="{69AEE2AA-426C-484A-B26A-F46E8AC6179B}" srcOrd="16" destOrd="0" presId="urn:microsoft.com/office/officeart/2005/8/layout/cycle8"/>
    <dgm:cxn modelId="{B5065EF7-CEE8-49E4-9946-216ADCA7F974}" type="presParOf" srcId="{5A88F9B5-6FEE-4582-B3F3-8F6189336E69}" destId="{2260A091-CCC3-4801-89A0-F2A28127E644}" srcOrd="17" destOrd="0" presId="urn:microsoft.com/office/officeart/2005/8/layout/cycle8"/>
    <dgm:cxn modelId="{B8DC4265-A148-48AB-BE33-23BA127B86D9}" type="presParOf" srcId="{5A88F9B5-6FEE-4582-B3F3-8F6189336E69}" destId="{E064922A-B46F-4253-A8CC-363473764183}" srcOrd="18" destOrd="0" presId="urn:microsoft.com/office/officeart/2005/8/layout/cycle8"/>
    <dgm:cxn modelId="{E27BAB03-EC3D-4D08-8866-727921C106D3}" type="presParOf" srcId="{5A88F9B5-6FEE-4582-B3F3-8F6189336E69}" destId="{394088FF-46B9-4CB0-BBC2-B8F438186CEF}" srcOrd="19" destOrd="0" presId="urn:microsoft.com/office/officeart/2005/8/layout/cycle8"/>
    <dgm:cxn modelId="{439C5125-3D9C-43A5-97DB-C067657206C4}" type="presParOf" srcId="{5A88F9B5-6FEE-4582-B3F3-8F6189336E69}" destId="{1466F575-87C5-4FCA-8DCF-D2BEEFADB199}" srcOrd="20" destOrd="0" presId="urn:microsoft.com/office/officeart/2005/8/layout/cycle8"/>
    <dgm:cxn modelId="{9594D852-F4A8-4678-94D1-4DA737A7635B}" type="presParOf" srcId="{5A88F9B5-6FEE-4582-B3F3-8F6189336E69}" destId="{155D0EC0-0AD8-409A-8D7E-86AB21DAA123}" srcOrd="21" destOrd="0" presId="urn:microsoft.com/office/officeart/2005/8/layout/cycle8"/>
    <dgm:cxn modelId="{E62CCB73-49D2-49DE-955D-C445C31F80F7}" type="presParOf" srcId="{5A88F9B5-6FEE-4582-B3F3-8F6189336E69}" destId="{BFA35B6E-BA30-4AFB-A38D-A97FBAD67CC3}" srcOrd="22" destOrd="0" presId="urn:microsoft.com/office/officeart/2005/8/layout/cycle8"/>
    <dgm:cxn modelId="{CF8BB422-0A6C-4870-B6F6-BE4B5B9B64AB}" type="presParOf" srcId="{5A88F9B5-6FEE-4582-B3F3-8F6189336E69}" destId="{D058BEB7-2E3D-4309-B2FF-9FD577B79F6C}" srcOrd="23" destOrd="0" presId="urn:microsoft.com/office/officeart/2005/8/layout/cycle8"/>
    <dgm:cxn modelId="{3FC0200F-8A24-4BA3-A196-0E0363DB9565}" type="presParOf" srcId="{5A88F9B5-6FEE-4582-B3F3-8F6189336E69}" destId="{FF5B3BD9-1CD1-4A38-A59D-186ECB599018}" srcOrd="2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F36BB6-8139-45AD-8585-8A7795BE7F56}">
      <dsp:nvSpPr>
        <dsp:cNvPr id="0" name=""/>
        <dsp:cNvSpPr/>
      </dsp:nvSpPr>
      <dsp:spPr>
        <a:xfrm>
          <a:off x="1373193" y="435641"/>
          <a:ext cx="5911777" cy="5911777"/>
        </a:xfrm>
        <a:prstGeom prst="pie">
          <a:avLst>
            <a:gd name="adj1" fmla="val 16200000"/>
            <a:gd name="adj2" fmla="val 205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Incorporation of Multiplexer with Main Circuit</a:t>
          </a:r>
        </a:p>
      </dsp:txBody>
      <dsp:txXfrm>
        <a:off x="4457170" y="1429383"/>
        <a:ext cx="1900214" cy="1266809"/>
      </dsp:txXfrm>
    </dsp:sp>
    <dsp:sp modelId="{01FDE59C-917D-463C-AC43-400ACC346001}">
      <dsp:nvSpPr>
        <dsp:cNvPr id="0" name=""/>
        <dsp:cNvSpPr/>
      </dsp:nvSpPr>
      <dsp:spPr>
        <a:xfrm>
          <a:off x="1423865" y="593289"/>
          <a:ext cx="5911777" cy="5911777"/>
        </a:xfrm>
        <a:prstGeom prst="pie">
          <a:avLst>
            <a:gd name="adj1" fmla="val 20520000"/>
            <a:gd name="adj2" fmla="val 32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Set up the AT Commands of Bluetooth Module</a:t>
          </a:r>
        </a:p>
      </dsp:txBody>
      <dsp:txXfrm>
        <a:off x="5231331" y="3294408"/>
        <a:ext cx="1759457" cy="1407566"/>
      </dsp:txXfrm>
    </dsp:sp>
    <dsp:sp modelId="{34F866E0-7D68-4FCF-913B-676EBF330F70}">
      <dsp:nvSpPr>
        <dsp:cNvPr id="0" name=""/>
        <dsp:cNvSpPr/>
      </dsp:nvSpPr>
      <dsp:spPr>
        <a:xfrm>
          <a:off x="1290146" y="690411"/>
          <a:ext cx="5911777" cy="5911777"/>
        </a:xfrm>
        <a:prstGeom prst="pie">
          <a:avLst>
            <a:gd name="adj1" fmla="val 3240000"/>
            <a:gd name="adj2" fmla="val 756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Incorporation of Bluetooth Module with Circuit</a:t>
          </a:r>
        </a:p>
      </dsp:txBody>
      <dsp:txXfrm>
        <a:off x="3401495" y="4842730"/>
        <a:ext cx="1689079" cy="1548322"/>
      </dsp:txXfrm>
    </dsp:sp>
    <dsp:sp modelId="{110C9805-CECE-4054-B236-F41C12ADAF98}">
      <dsp:nvSpPr>
        <dsp:cNvPr id="0" name=""/>
        <dsp:cNvSpPr/>
      </dsp:nvSpPr>
      <dsp:spPr>
        <a:xfrm>
          <a:off x="1156428" y="593289"/>
          <a:ext cx="5911777" cy="5911777"/>
        </a:xfrm>
        <a:prstGeom prst="pie">
          <a:avLst>
            <a:gd name="adj1" fmla="val 7560000"/>
            <a:gd name="adj2" fmla="val 1188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Finish Final Circuit</a:t>
          </a:r>
        </a:p>
      </dsp:txBody>
      <dsp:txXfrm>
        <a:off x="1501281" y="3294408"/>
        <a:ext cx="1759457" cy="1407566"/>
      </dsp:txXfrm>
    </dsp:sp>
    <dsp:sp modelId="{69AEE2AA-426C-484A-B26A-F46E8AC6179B}">
      <dsp:nvSpPr>
        <dsp:cNvPr id="0" name=""/>
        <dsp:cNvSpPr/>
      </dsp:nvSpPr>
      <dsp:spPr>
        <a:xfrm>
          <a:off x="1207100" y="435641"/>
          <a:ext cx="5911777" cy="5911777"/>
        </a:xfrm>
        <a:prstGeom prst="pie">
          <a:avLst>
            <a:gd name="adj1" fmla="val 1188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Build/Design 1st Generation of Haptic glove Housing.</a:t>
          </a:r>
        </a:p>
      </dsp:txBody>
      <dsp:txXfrm>
        <a:off x="2134686" y="1429383"/>
        <a:ext cx="1900214" cy="1266809"/>
      </dsp:txXfrm>
    </dsp:sp>
    <dsp:sp modelId="{1466F575-87C5-4FCA-8DCF-D2BEEFADB199}">
      <dsp:nvSpPr>
        <dsp:cNvPr id="0" name=""/>
        <dsp:cNvSpPr/>
      </dsp:nvSpPr>
      <dsp:spPr>
        <a:xfrm>
          <a:off x="1006947" y="69674"/>
          <a:ext cx="6643711" cy="6643711"/>
        </a:xfrm>
        <a:prstGeom prst="circularArrow">
          <a:avLst>
            <a:gd name="adj1" fmla="val 5085"/>
            <a:gd name="adj2" fmla="val 327528"/>
            <a:gd name="adj3" fmla="val 20192361"/>
            <a:gd name="adj4" fmla="val 16200324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5D0EC0-0AD8-409A-8D7E-86AB21DAA123}">
      <dsp:nvSpPr>
        <dsp:cNvPr id="0" name=""/>
        <dsp:cNvSpPr/>
      </dsp:nvSpPr>
      <dsp:spPr>
        <a:xfrm>
          <a:off x="1058307" y="227270"/>
          <a:ext cx="6643711" cy="6643711"/>
        </a:xfrm>
        <a:prstGeom prst="circularArrow">
          <a:avLst>
            <a:gd name="adj1" fmla="val 5085"/>
            <a:gd name="adj2" fmla="val 327528"/>
            <a:gd name="adj3" fmla="val 2912753"/>
            <a:gd name="adj4" fmla="val 20519953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A35B6E-BA30-4AFB-A38D-A97FBAD67CC3}">
      <dsp:nvSpPr>
        <dsp:cNvPr id="0" name=""/>
        <dsp:cNvSpPr/>
      </dsp:nvSpPr>
      <dsp:spPr>
        <a:xfrm>
          <a:off x="924179" y="324688"/>
          <a:ext cx="6643711" cy="6643711"/>
        </a:xfrm>
        <a:prstGeom prst="circularArrow">
          <a:avLst>
            <a:gd name="adj1" fmla="val 5085"/>
            <a:gd name="adj2" fmla="val 327528"/>
            <a:gd name="adj3" fmla="val 7232777"/>
            <a:gd name="adj4" fmla="val 3239695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58BEB7-2E3D-4309-B2FF-9FD577B79F6C}">
      <dsp:nvSpPr>
        <dsp:cNvPr id="0" name=""/>
        <dsp:cNvSpPr/>
      </dsp:nvSpPr>
      <dsp:spPr>
        <a:xfrm>
          <a:off x="790052" y="227270"/>
          <a:ext cx="6643711" cy="6643711"/>
        </a:xfrm>
        <a:prstGeom prst="circularArrow">
          <a:avLst>
            <a:gd name="adj1" fmla="val 5085"/>
            <a:gd name="adj2" fmla="val 327528"/>
            <a:gd name="adj3" fmla="val 11552519"/>
            <a:gd name="adj4" fmla="val 7559718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5B3BD9-1CD1-4A38-A59D-186ECB599018}">
      <dsp:nvSpPr>
        <dsp:cNvPr id="0" name=""/>
        <dsp:cNvSpPr/>
      </dsp:nvSpPr>
      <dsp:spPr>
        <a:xfrm>
          <a:off x="841411" y="69674"/>
          <a:ext cx="6643711" cy="6643711"/>
        </a:xfrm>
        <a:prstGeom prst="circularArrow">
          <a:avLst>
            <a:gd name="adj1" fmla="val 5085"/>
            <a:gd name="adj2" fmla="val 327528"/>
            <a:gd name="adj3" fmla="val 15872148"/>
            <a:gd name="adj4" fmla="val 11880111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9A5D6D04-32E9-4AF7-BB82-DB2D0C0B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D5BB1EC-C99A-474B-8874-52B41096D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3787" y="458856"/>
            <a:ext cx="7778213" cy="5907457"/>
          </a:xfrm>
          <a:custGeom>
            <a:avLst/>
            <a:gdLst>
              <a:gd name="connsiteX0" fmla="*/ 3727582 w 7778213"/>
              <a:gd name="connsiteY0" fmla="*/ 0 h 5905781"/>
              <a:gd name="connsiteX1" fmla="*/ 7778213 w 7778213"/>
              <a:gd name="connsiteY1" fmla="*/ 0 h 5905781"/>
              <a:gd name="connsiteX2" fmla="*/ 7778213 w 7778213"/>
              <a:gd name="connsiteY2" fmla="*/ 5905761 h 5905781"/>
              <a:gd name="connsiteX3" fmla="*/ 7485321 w 7778213"/>
              <a:gd name="connsiteY3" fmla="*/ 5905761 h 5905781"/>
              <a:gd name="connsiteX4" fmla="*/ 7485321 w 7778213"/>
              <a:gd name="connsiteY4" fmla="*/ 5905762 h 5905781"/>
              <a:gd name="connsiteX5" fmla="*/ 4228895 w 7778213"/>
              <a:gd name="connsiteY5" fmla="*/ 5905762 h 5905781"/>
              <a:gd name="connsiteX6" fmla="*/ 4228895 w 7778213"/>
              <a:gd name="connsiteY6" fmla="*/ 5905780 h 5905781"/>
              <a:gd name="connsiteX7" fmla="*/ 3936003 w 7778213"/>
              <a:gd name="connsiteY7" fmla="*/ 5905780 h 5905781"/>
              <a:gd name="connsiteX8" fmla="*/ 3936003 w 7778213"/>
              <a:gd name="connsiteY8" fmla="*/ 5905781 h 5905781"/>
              <a:gd name="connsiteX9" fmla="*/ 0 w 7778213"/>
              <a:gd name="connsiteY9" fmla="*/ 5905781 h 5905781"/>
              <a:gd name="connsiteX10" fmla="*/ 2796838 w 7778213"/>
              <a:gd name="connsiteY10" fmla="*/ 20 h 5905781"/>
              <a:gd name="connsiteX11" fmla="*/ 3089730 w 7778213"/>
              <a:gd name="connsiteY11" fmla="*/ 20 h 5905781"/>
              <a:gd name="connsiteX12" fmla="*/ 3089730 w 7778213"/>
              <a:gd name="connsiteY12" fmla="*/ 19 h 5905781"/>
              <a:gd name="connsiteX13" fmla="*/ 3434690 w 7778213"/>
              <a:gd name="connsiteY13" fmla="*/ 19 h 5905781"/>
              <a:gd name="connsiteX14" fmla="*/ 3434690 w 7778213"/>
              <a:gd name="connsiteY14" fmla="*/ 1 h 5905781"/>
              <a:gd name="connsiteX15" fmla="*/ 3727582 w 7778213"/>
              <a:gd name="connsiteY15" fmla="*/ 1 h 590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778213" h="5905781">
                <a:moveTo>
                  <a:pt x="3727582" y="0"/>
                </a:moveTo>
                <a:lnTo>
                  <a:pt x="7778213" y="0"/>
                </a:lnTo>
                <a:lnTo>
                  <a:pt x="7778213" y="5905761"/>
                </a:lnTo>
                <a:lnTo>
                  <a:pt x="7485321" y="5905761"/>
                </a:lnTo>
                <a:lnTo>
                  <a:pt x="7485321" y="5905762"/>
                </a:lnTo>
                <a:lnTo>
                  <a:pt x="4228895" y="5905762"/>
                </a:lnTo>
                <a:lnTo>
                  <a:pt x="4228895" y="5905780"/>
                </a:lnTo>
                <a:lnTo>
                  <a:pt x="3936003" y="5905780"/>
                </a:lnTo>
                <a:lnTo>
                  <a:pt x="3936003" y="5905781"/>
                </a:lnTo>
                <a:lnTo>
                  <a:pt x="0" y="5905781"/>
                </a:lnTo>
                <a:lnTo>
                  <a:pt x="2796838" y="20"/>
                </a:lnTo>
                <a:lnTo>
                  <a:pt x="3089730" y="20"/>
                </a:lnTo>
                <a:lnTo>
                  <a:pt x="3089730" y="19"/>
                </a:lnTo>
                <a:lnTo>
                  <a:pt x="3434690" y="19"/>
                </a:lnTo>
                <a:lnTo>
                  <a:pt x="3434690" y="1"/>
                </a:lnTo>
                <a:lnTo>
                  <a:pt x="3727582" y="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C16096C-9FFA-410C-B7AC-DF791DCF1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8858"/>
            <a:ext cx="6769978" cy="5907437"/>
          </a:xfrm>
          <a:custGeom>
            <a:avLst/>
            <a:gdLst>
              <a:gd name="connsiteX0" fmla="*/ 0 w 6769978"/>
              <a:gd name="connsiteY0" fmla="*/ 0 h 5905761"/>
              <a:gd name="connsiteX1" fmla="*/ 6769978 w 6769978"/>
              <a:gd name="connsiteY1" fmla="*/ 0 h 5905761"/>
              <a:gd name="connsiteX2" fmla="*/ 3973138 w 6769978"/>
              <a:gd name="connsiteY2" fmla="*/ 5905761 h 5905761"/>
              <a:gd name="connsiteX3" fmla="*/ 0 w 6769978"/>
              <a:gd name="connsiteY3" fmla="*/ 5905761 h 590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978" h="5905761">
                <a:moveTo>
                  <a:pt x="0" y="0"/>
                </a:moveTo>
                <a:lnTo>
                  <a:pt x="6769978" y="0"/>
                </a:lnTo>
                <a:lnTo>
                  <a:pt x="3973138" y="5905761"/>
                </a:lnTo>
                <a:lnTo>
                  <a:pt x="0" y="590576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9483" y="2323381"/>
            <a:ext cx="4279392" cy="109728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6600" b="1">
                <a:solidFill>
                  <a:schemeClr val="bg1"/>
                </a:solidFill>
              </a:rPr>
              <a:t>Sprint 8</a:t>
            </a:r>
            <a:br>
              <a:rPr lang="en-US" sz="3400"/>
            </a:br>
            <a:endParaRPr lang="en-US" sz="340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9483" y="3208739"/>
            <a:ext cx="3520440" cy="33467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en-US" sz="3200">
              <a:solidFill>
                <a:schemeClr val="bg1"/>
              </a:solidFill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bg1"/>
                </a:solidFill>
              </a:rPr>
              <a:t>Levi Graham</a:t>
            </a:r>
            <a:endParaRPr lang="en-US" sz="3200">
              <a:solidFill>
                <a:schemeClr val="bg1"/>
              </a:solidFill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bg1"/>
                </a:solidFill>
              </a:rPr>
              <a:t>Riley Nichols</a:t>
            </a:r>
            <a:endParaRPr lang="en-US" sz="3200">
              <a:solidFill>
                <a:schemeClr val="bg1"/>
              </a:solidFill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1913290C-7393-1747-1E3F-8A4949B18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669" y="870095"/>
            <a:ext cx="2664987" cy="2664987"/>
          </a:xfrm>
          <a:custGeom>
            <a:avLst/>
            <a:gdLst/>
            <a:ahLst/>
            <a:cxnLst/>
            <a:rect l="l" t="t" r="r" b="b"/>
            <a:pathLst>
              <a:path w="4926150" h="2331720">
                <a:moveTo>
                  <a:pt x="0" y="0"/>
                </a:moveTo>
                <a:lnTo>
                  <a:pt x="4926150" y="0"/>
                </a:lnTo>
                <a:lnTo>
                  <a:pt x="4926150" y="2331720"/>
                </a:lnTo>
                <a:lnTo>
                  <a:pt x="0" y="2331720"/>
                </a:lnTo>
                <a:close/>
              </a:path>
            </a:pathLst>
          </a:custGeom>
        </p:spPr>
      </p:pic>
      <p:pic>
        <p:nvPicPr>
          <p:cNvPr id="5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5CD70E5E-D751-85D1-F945-9BD5C955F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590" y="3757890"/>
            <a:ext cx="5043147" cy="1865964"/>
          </a:xfrm>
          <a:custGeom>
            <a:avLst/>
            <a:gdLst/>
            <a:ahLst/>
            <a:cxnLst/>
            <a:rect l="l" t="t" r="r" b="b"/>
            <a:pathLst>
              <a:path w="3976051" h="2331947">
                <a:moveTo>
                  <a:pt x="0" y="0"/>
                </a:moveTo>
                <a:lnTo>
                  <a:pt x="3976051" y="0"/>
                </a:lnTo>
                <a:lnTo>
                  <a:pt x="3976051" y="2331947"/>
                </a:lnTo>
                <a:lnTo>
                  <a:pt x="0" y="233194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73760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C49A68-8AF8-5613-549B-89120D96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Goals for Sprint 8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145C90-67D1-0770-6B03-9976BBBDAC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6629878"/>
              </p:ext>
            </p:extLst>
          </p:nvPr>
        </p:nvGraphicFramePr>
        <p:xfrm>
          <a:off x="3851408" y="921"/>
          <a:ext cx="8492071" cy="7037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2610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2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21D1D-DBA4-B6C9-6813-A2558EB14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3000">
                <a:solidFill>
                  <a:schemeClr val="bg1"/>
                </a:solidFill>
              </a:rPr>
              <a:t>Multiplexer</a:t>
            </a:r>
          </a:p>
        </p:txBody>
      </p:sp>
      <p:cxnSp>
        <p:nvCxnSpPr>
          <p:cNvPr id="30" name="Straight Connector 24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DDBD3-70A4-68CD-374E-3569EF0B9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Full success with the incorporation and implementation with the multiplexer to go from 2 inputs to 1 output read by the Arduino. This allows us to read 2 fingers at the same time meaning our system allows all 5 fingers and IMU sensor to function at the same rate.</a:t>
            </a:r>
          </a:p>
        </p:txBody>
      </p:sp>
      <p:pic>
        <p:nvPicPr>
          <p:cNvPr id="6" name="Picture 6" descr="Chart, diagram&#10;&#10;Description automatically generated">
            <a:extLst>
              <a:ext uri="{FF2B5EF4-FFF2-40B4-BE49-F238E27FC236}">
                <a16:creationId xmlns:a16="http://schemas.microsoft.com/office/drawing/2014/main" id="{F7FD44B9-A718-D23E-82E9-8EC68355A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08" y="2556686"/>
            <a:ext cx="5559480" cy="3683497"/>
          </a:xfrm>
          <a:prstGeom prst="rect">
            <a:avLst/>
          </a:prstGeom>
        </p:spPr>
      </p:pic>
      <p:pic>
        <p:nvPicPr>
          <p:cNvPr id="7" name="Picture 10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88F0F0D7-C6C4-7524-A46D-B7534BEEE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8356" y="2484865"/>
            <a:ext cx="5533638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66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B3FF8-173E-7B79-A3EE-3A6D584EB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9" y="1396289"/>
            <a:ext cx="4249006" cy="1325563"/>
          </a:xfrm>
        </p:spPr>
        <p:txBody>
          <a:bodyPr>
            <a:normAutofit/>
          </a:bodyPr>
          <a:lstStyle/>
          <a:p>
            <a:r>
              <a:rPr lang="en-US">
                <a:ea typeface="Calibri Light"/>
                <a:cs typeface="Calibri Light"/>
              </a:rPr>
              <a:t>Bluetooth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006A3-4F68-0F99-3087-BC49D6511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4" y="2871982"/>
            <a:ext cx="4245428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>
                <a:ea typeface="Calibri"/>
                <a:cs typeface="Calibri"/>
              </a:rPr>
              <a:t>Success</a:t>
            </a:r>
          </a:p>
          <a:p>
            <a:r>
              <a:rPr lang="en-US" sz="1800">
                <a:ea typeface="Calibri"/>
                <a:cs typeface="Calibri"/>
              </a:rPr>
              <a:t>Access of AT Controls</a:t>
            </a:r>
          </a:p>
          <a:p>
            <a:r>
              <a:rPr lang="en-US" sz="1800">
                <a:ea typeface="Calibri"/>
                <a:cs typeface="Calibri"/>
              </a:rPr>
              <a:t>Change BT Name &amp; Baud Rate</a:t>
            </a:r>
          </a:p>
          <a:p>
            <a:r>
              <a:rPr lang="en-US" sz="1800">
                <a:ea typeface="Calibri"/>
                <a:cs typeface="Calibri"/>
              </a:rPr>
              <a:t>Connected to Main circuit</a:t>
            </a:r>
          </a:p>
          <a:p>
            <a:pPr marL="0" indent="0">
              <a:buNone/>
            </a:pPr>
            <a:r>
              <a:rPr lang="en-US" sz="1800">
                <a:ea typeface="Calibri"/>
                <a:cs typeface="Calibri"/>
              </a:rPr>
              <a:t>Failures</a:t>
            </a:r>
          </a:p>
          <a:p>
            <a:r>
              <a:rPr lang="en-US" sz="1800">
                <a:ea typeface="Calibri"/>
                <a:cs typeface="Calibri"/>
              </a:rPr>
              <a:t>Issues with connecting to computer to read serial Data wirelessly (has worked outside of complete circuit)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86541C6-61B1-4DAA-B57A-EAF3F24F0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33310" y="1"/>
            <a:ext cx="6488456" cy="3036711"/>
          </a:xfrm>
          <a:custGeom>
            <a:avLst/>
            <a:gdLst>
              <a:gd name="connsiteX0" fmla="*/ 0 w 6488456"/>
              <a:gd name="connsiteY0" fmla="*/ 0 h 3036711"/>
              <a:gd name="connsiteX1" fmla="*/ 6488456 w 6488456"/>
              <a:gd name="connsiteY1" fmla="*/ 0 h 3036711"/>
              <a:gd name="connsiteX2" fmla="*/ 6482686 w 6488456"/>
              <a:gd name="connsiteY2" fmla="*/ 114279 h 3036711"/>
              <a:gd name="connsiteX3" fmla="*/ 3244228 w 6488456"/>
              <a:gd name="connsiteY3" fmla="*/ 3036711 h 3036711"/>
              <a:gd name="connsiteX4" fmla="*/ 5771 w 6488456"/>
              <a:gd name="connsiteY4" fmla="*/ 114279 h 303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8456" h="3036711">
                <a:moveTo>
                  <a:pt x="0" y="0"/>
                </a:moveTo>
                <a:lnTo>
                  <a:pt x="6488456" y="0"/>
                </a:lnTo>
                <a:lnTo>
                  <a:pt x="6482686" y="114279"/>
                </a:lnTo>
                <a:cubicBezTo>
                  <a:pt x="6315984" y="1755766"/>
                  <a:pt x="4929697" y="3036711"/>
                  <a:pt x="3244228" y="3036711"/>
                </a:cubicBezTo>
                <a:cubicBezTo>
                  <a:pt x="1558760" y="3036711"/>
                  <a:pt x="172473" y="1755766"/>
                  <a:pt x="5771" y="11427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AA52B9A3-4007-9989-9FB8-0EB30ED01D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512"/>
          <a:stretch/>
        </p:blipFill>
        <p:spPr>
          <a:xfrm>
            <a:off x="5142944" y="3"/>
            <a:ext cx="6069184" cy="2839783"/>
          </a:xfrm>
          <a:custGeom>
            <a:avLst/>
            <a:gdLst/>
            <a:ahLst/>
            <a:cxnLst/>
            <a:rect l="l" t="t" r="r" b="b"/>
            <a:pathLst>
              <a:path w="6069184" h="2839783">
                <a:moveTo>
                  <a:pt x="0" y="0"/>
                </a:moveTo>
                <a:lnTo>
                  <a:pt x="6069184" y="0"/>
                </a:lnTo>
                <a:lnTo>
                  <a:pt x="6063823" y="106160"/>
                </a:lnTo>
                <a:cubicBezTo>
                  <a:pt x="5907891" y="1641596"/>
                  <a:pt x="4611168" y="2839783"/>
                  <a:pt x="3034592" y="2839783"/>
                </a:cubicBezTo>
                <a:cubicBezTo>
                  <a:pt x="1458016" y="2839783"/>
                  <a:pt x="161292" y="1641596"/>
                  <a:pt x="5360" y="106160"/>
                </a:cubicBez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1750011-2006-46BB-AFDE-C6E461752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93989" y="2900758"/>
            <a:ext cx="5198011" cy="3957242"/>
          </a:xfrm>
          <a:custGeom>
            <a:avLst/>
            <a:gdLst>
              <a:gd name="connsiteX0" fmla="*/ 1942747 w 5198011"/>
              <a:gd name="connsiteY0" fmla="*/ 0 h 3957242"/>
              <a:gd name="connsiteX1" fmla="*/ 5198011 w 5198011"/>
              <a:gd name="connsiteY1" fmla="*/ 3255264 h 3957242"/>
              <a:gd name="connsiteX2" fmla="*/ 5131876 w 5198011"/>
              <a:gd name="connsiteY2" fmla="*/ 3911314 h 3957242"/>
              <a:gd name="connsiteX3" fmla="*/ 5120066 w 5198011"/>
              <a:gd name="connsiteY3" fmla="*/ 3957242 h 3957242"/>
              <a:gd name="connsiteX4" fmla="*/ 0 w 5198011"/>
              <a:gd name="connsiteY4" fmla="*/ 3957242 h 3957242"/>
              <a:gd name="connsiteX5" fmla="*/ 0 w 5198011"/>
              <a:gd name="connsiteY5" fmla="*/ 647700 h 3957242"/>
              <a:gd name="connsiteX6" fmla="*/ 122698 w 5198011"/>
              <a:gd name="connsiteY6" fmla="*/ 555948 h 3957242"/>
              <a:gd name="connsiteX7" fmla="*/ 1942747 w 5198011"/>
              <a:gd name="connsiteY7" fmla="*/ 0 h 39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8011" h="3957242">
                <a:moveTo>
                  <a:pt x="1942747" y="0"/>
                </a:moveTo>
                <a:cubicBezTo>
                  <a:pt x="3740580" y="0"/>
                  <a:pt x="5198011" y="1457431"/>
                  <a:pt x="5198011" y="3255264"/>
                </a:cubicBezTo>
                <a:cubicBezTo>
                  <a:pt x="5198011" y="3479993"/>
                  <a:pt x="5175239" y="3699404"/>
                  <a:pt x="5131876" y="3911314"/>
                </a:cubicBezTo>
                <a:lnTo>
                  <a:pt x="5120066" y="3957242"/>
                </a:lnTo>
                <a:lnTo>
                  <a:pt x="0" y="3957242"/>
                </a:lnTo>
                <a:lnTo>
                  <a:pt x="0" y="647700"/>
                </a:lnTo>
                <a:lnTo>
                  <a:pt x="122698" y="555948"/>
                </a:lnTo>
                <a:cubicBezTo>
                  <a:pt x="642241" y="204951"/>
                  <a:pt x="1268560" y="0"/>
                  <a:pt x="1942747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D055AE9-BC32-D5E5-57F6-C53FE2DAB7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66" r="-4" b="16475"/>
          <a:stretch/>
        </p:blipFill>
        <p:spPr>
          <a:xfrm>
            <a:off x="7190587" y="3124784"/>
            <a:ext cx="5001415" cy="3733214"/>
          </a:xfrm>
          <a:custGeom>
            <a:avLst/>
            <a:gdLst/>
            <a:ahLst/>
            <a:cxnLst/>
            <a:rect l="l" t="t" r="r" b="b"/>
            <a:pathLst>
              <a:path w="5001415" h="3733214">
                <a:moveTo>
                  <a:pt x="3044952" y="0"/>
                </a:moveTo>
                <a:cubicBezTo>
                  <a:pt x="3780687" y="0"/>
                  <a:pt x="4455477" y="260939"/>
                  <a:pt x="4981824" y="695319"/>
                </a:cubicBezTo>
                <a:lnTo>
                  <a:pt x="5001415" y="713124"/>
                </a:lnTo>
                <a:lnTo>
                  <a:pt x="5001415" y="3733214"/>
                </a:lnTo>
                <a:lnTo>
                  <a:pt x="81043" y="3733214"/>
                </a:lnTo>
                <a:lnTo>
                  <a:pt x="61862" y="3658617"/>
                </a:lnTo>
                <a:cubicBezTo>
                  <a:pt x="21301" y="3460397"/>
                  <a:pt x="0" y="3255162"/>
                  <a:pt x="0" y="3044952"/>
                </a:cubicBezTo>
                <a:cubicBezTo>
                  <a:pt x="0" y="1363271"/>
                  <a:pt x="1363271" y="0"/>
                  <a:pt x="3044952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975346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133040-87BA-67F4-8794-8F2F4056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ea typeface="Calibri Light"/>
                <a:cs typeface="Calibri Light"/>
              </a:rPr>
              <a:t>Circuit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DC5BF-CEC3-973D-0333-B8C390CF8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408" y="1904260"/>
            <a:ext cx="5079841" cy="39851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Circuit is complete, capable of reading all sensor Inputs via Wired Communication</a:t>
            </a:r>
          </a:p>
          <a:p>
            <a:r>
              <a:rPr lang="en-US">
                <a:ea typeface="Calibri"/>
                <a:cs typeface="Calibri"/>
              </a:rPr>
              <a:t>All data points are readable by the system at 100ms intervals</a:t>
            </a:r>
          </a:p>
          <a:p>
            <a:endParaRPr lang="en-US" sz="2000">
              <a:ea typeface="Calibri"/>
              <a:cs typeface="Calibri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687988E7-5165-6ACA-84D2-B59720E01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83" y="4526885"/>
            <a:ext cx="11952120" cy="18166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B5B53C-BD8F-EEBE-C400-DB650B59CACB}"/>
              </a:ext>
            </a:extLst>
          </p:cNvPr>
          <p:cNvSpPr txBox="1"/>
          <p:nvPr/>
        </p:nvSpPr>
        <p:spPr>
          <a:xfrm>
            <a:off x="6147884" y="1902811"/>
            <a:ext cx="5464333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Calibri"/>
                <a:cs typeface="Calibri"/>
              </a:rPr>
              <a:t>First two points are the multiplexer reads, values read changes on move, however values are not yet mapped correctly</a:t>
            </a:r>
          </a:p>
        </p:txBody>
      </p:sp>
    </p:spTree>
    <p:extLst>
      <p:ext uri="{BB962C8B-B14F-4D97-AF65-F5344CB8AC3E}">
        <p14:creationId xmlns:p14="http://schemas.microsoft.com/office/powerpoint/2010/main" val="315537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E7A1D8-6267-087C-B4E7-D0331F4B2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Calibri Light"/>
                <a:cs typeface="Calibri Light"/>
              </a:rPr>
              <a:t>Housing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66E7E-8745-BCCB-6D32-0E529BEF4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Started Designing Mounts for Arduino and Flex Sensors</a:t>
            </a:r>
          </a:p>
          <a:p>
            <a:r>
              <a:rPr lang="en-US" dirty="0">
                <a:solidFill>
                  <a:schemeClr val="bg1"/>
                </a:solidFill>
              </a:rPr>
              <a:t>Printed out the designs</a:t>
            </a:r>
          </a:p>
          <a:p>
            <a:r>
              <a:rPr lang="en-US" dirty="0">
                <a:solidFill>
                  <a:schemeClr val="bg1"/>
                </a:solidFill>
              </a:rPr>
              <a:t>Already found improvements to make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A148C55E-3DAF-A085-1A49-035108F8E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193" y="600357"/>
            <a:ext cx="3588640" cy="23236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7AE707-2B79-184F-6BA6-D083315CC5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661" y="3960711"/>
            <a:ext cx="3588640" cy="232364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37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lectronics protoboard">
            <a:extLst>
              <a:ext uri="{FF2B5EF4-FFF2-40B4-BE49-F238E27FC236}">
                <a16:creationId xmlns:a16="http://schemas.microsoft.com/office/drawing/2014/main" id="{7DF1FF1C-6799-9494-5FA7-7A8748BCDD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605" r="-2" b="-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180672-D3CF-AEAD-81DA-4500B358A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145" y="735183"/>
            <a:ext cx="4060786" cy="5402011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ea typeface="Calibri Light"/>
                <a:cs typeface="Calibri Light"/>
              </a:rPr>
              <a:t>Goals for Sprint 9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FCB2E-7865-8DCD-EBA6-9DD28DFCC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217598"/>
            <a:ext cx="6851741" cy="63365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  <a:ea typeface="Calibri"/>
                <a:cs typeface="Calibri"/>
              </a:rPr>
              <a:t>Figure out issues with HC-06 wireless connection as COM port</a:t>
            </a:r>
          </a:p>
          <a:p>
            <a:r>
              <a:rPr lang="en-US" sz="3200">
                <a:solidFill>
                  <a:srgbClr val="FFFFFF"/>
                </a:solidFill>
                <a:ea typeface="Calibri"/>
                <a:cs typeface="Calibri"/>
              </a:rPr>
              <a:t>Mapping and Soldering of PCB board</a:t>
            </a:r>
          </a:p>
          <a:p>
            <a:r>
              <a:rPr lang="en-US" sz="3200">
                <a:solidFill>
                  <a:srgbClr val="FFFFFF"/>
                </a:solidFill>
                <a:ea typeface="Calibri"/>
                <a:cs typeface="Calibri"/>
              </a:rPr>
              <a:t>Soldering of Final Circuit</a:t>
            </a:r>
          </a:p>
          <a:p>
            <a:r>
              <a:rPr lang="en-US" sz="3200">
                <a:solidFill>
                  <a:srgbClr val="FFFFFF"/>
                </a:solidFill>
                <a:ea typeface="Calibri"/>
                <a:cs typeface="Calibri"/>
              </a:rPr>
              <a:t>Mapping and Finalization of Code (Ongoing process)</a:t>
            </a:r>
          </a:p>
          <a:p>
            <a:r>
              <a:rPr lang="en-US" sz="3200">
                <a:solidFill>
                  <a:srgbClr val="FFFFFF"/>
                </a:solidFill>
                <a:ea typeface="Calibri"/>
                <a:cs typeface="Calibri"/>
              </a:rPr>
              <a:t>Finishing of 1st Generation Hosing</a:t>
            </a:r>
          </a:p>
          <a:p>
            <a:r>
              <a:rPr lang="en-US" sz="3200">
                <a:solidFill>
                  <a:srgbClr val="FFFFFF"/>
                </a:solidFill>
                <a:ea typeface="Calibri"/>
                <a:cs typeface="Calibri"/>
              </a:rPr>
              <a:t>Fitting of Soldered Circuit into Housing</a:t>
            </a:r>
          </a:p>
        </p:txBody>
      </p:sp>
    </p:spTree>
    <p:extLst>
      <p:ext uri="{BB962C8B-B14F-4D97-AF65-F5344CB8AC3E}">
        <p14:creationId xmlns:p14="http://schemas.microsoft.com/office/powerpoint/2010/main" val="3655390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320351-9FA2-4A26-885B-BB8F3E490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CD2EFB-78C2-4C6E-A6B9-4ED12FAD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3D9AA6B8-14E2-E4DD-BB4A-37BFF57335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7619" r="-2" b="-2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FE73BF-4364-5BD8-82A4-4925A0C5A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00427"/>
            <a:ext cx="9875520" cy="3299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200">
                <a:solidFill>
                  <a:srgbClr val="FFFFFF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64445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241</Words>
  <Application>Microsoft Macintosh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Sprint 8 </vt:lpstr>
      <vt:lpstr>Goals for Sprint 8</vt:lpstr>
      <vt:lpstr>Multiplexer</vt:lpstr>
      <vt:lpstr>Bluetooth</vt:lpstr>
      <vt:lpstr>Circuit</vt:lpstr>
      <vt:lpstr>Housing</vt:lpstr>
      <vt:lpstr>Goals for Sprint 9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Levi Graham</cp:lastModifiedBy>
  <cp:revision>2</cp:revision>
  <dcterms:created xsi:type="dcterms:W3CDTF">2023-02-12T22:07:37Z</dcterms:created>
  <dcterms:modified xsi:type="dcterms:W3CDTF">2023-02-13T15:54:01Z</dcterms:modified>
</cp:coreProperties>
</file>