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2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5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32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58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0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44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91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8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7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1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6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38" r:id="rId6"/>
    <p:sldLayoutId id="2147483734" r:id="rId7"/>
    <p:sldLayoutId id="2147483735" r:id="rId8"/>
    <p:sldLayoutId id="2147483736" r:id="rId9"/>
    <p:sldLayoutId id="2147483737" r:id="rId10"/>
    <p:sldLayoutId id="214748373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DFE9D-4487-44D3-9AA6-02FE717F6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04" r="3936" b="-1"/>
          <a:stretch/>
        </p:blipFill>
        <p:spPr>
          <a:xfrm>
            <a:off x="-1" y="-1"/>
            <a:ext cx="12188952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255AF-6C23-427F-962C-28BE5394B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" y="4553712"/>
            <a:ext cx="10908792" cy="1069848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 err="1">
                <a:solidFill>
                  <a:schemeClr val="bg1"/>
                </a:solidFill>
              </a:rPr>
              <a:t>Mysterium</a:t>
            </a:r>
            <a:r>
              <a:rPr lang="en-US" sz="6000" dirty="0">
                <a:solidFill>
                  <a:schemeClr val="bg1"/>
                </a:solidFill>
              </a:rPr>
              <a:t> Email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3501C-0969-4706-99C5-D200F13D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678424"/>
            <a:ext cx="10908792" cy="548640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Secure encrypted email service</a:t>
            </a:r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1931FBE3-C48F-4386-9159-D6065F5F2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142" y="161621"/>
            <a:ext cx="4520635" cy="4482540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EA08D57-6303-48BE-904B-BAC8199B1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280" y="860057"/>
            <a:ext cx="1041117" cy="1041117"/>
          </a:xfrm>
          <a:prstGeom prst="rect">
            <a:avLst/>
          </a:prstGeom>
          <a:solidFill>
            <a:schemeClr val="accent4"/>
          </a:solidFill>
        </p:spPr>
      </p:pic>
    </p:spTree>
    <p:extLst>
      <p:ext uri="{BB962C8B-B14F-4D97-AF65-F5344CB8AC3E}">
        <p14:creationId xmlns:p14="http://schemas.microsoft.com/office/powerpoint/2010/main" val="303598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1FCEC5-D517-47B8-8419-9E6017FFB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" y="1"/>
            <a:ext cx="12187811" cy="6860356"/>
          </a:xfrm>
          <a:prstGeom prst="rect">
            <a:avLst/>
          </a:prstGeom>
        </p:spPr>
      </p:pic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96781CD4-BD59-49C4-8E62-B3394AE54D2A}"/>
              </a:ext>
            </a:extLst>
          </p:cNvPr>
          <p:cNvSpPr/>
          <p:nvPr/>
        </p:nvSpPr>
        <p:spPr>
          <a:xfrm>
            <a:off x="235670" y="577392"/>
            <a:ext cx="12273698" cy="785252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7140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41243B"/>
      </a:dk2>
      <a:lt2>
        <a:srgbClr val="E2E8E6"/>
      </a:lt2>
      <a:accent1>
        <a:srgbClr val="D13E79"/>
      </a:accent1>
      <a:accent2>
        <a:srgbClr val="C02DA5"/>
      </a:accent2>
      <a:accent3>
        <a:srgbClr val="AF3ED1"/>
      </a:accent3>
      <a:accent4>
        <a:srgbClr val="6C3DC5"/>
      </a:accent4>
      <a:accent5>
        <a:srgbClr val="424CD2"/>
      </a:accent5>
      <a:accent6>
        <a:srgbClr val="2D74C0"/>
      </a:accent6>
      <a:hlink>
        <a:srgbClr val="756CCE"/>
      </a:hlink>
      <a:folHlink>
        <a:srgbClr val="7F7F7F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The Hand</vt:lpstr>
      <vt:lpstr>The Serif Hand Black</vt:lpstr>
      <vt:lpstr>SketchyVTI</vt:lpstr>
      <vt:lpstr>Mysterium Email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Mysterium Email</dc:title>
  <dc:creator>Derrick G. Wilson-Duncan</dc:creator>
  <cp:lastModifiedBy>Derrick G. Wilson-Duncan</cp:lastModifiedBy>
  <cp:revision>6</cp:revision>
  <dcterms:created xsi:type="dcterms:W3CDTF">2020-03-23T14:28:33Z</dcterms:created>
  <dcterms:modified xsi:type="dcterms:W3CDTF">2020-03-26T15:52:21Z</dcterms:modified>
</cp:coreProperties>
</file>