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997950" cy="18003838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3768" y="1200"/>
      </p:cViewPr>
      <p:guideLst>
        <p:guide orient="horz" pos="5671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846" y="5592863"/>
            <a:ext cx="7648258" cy="385915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9694" y="10202175"/>
            <a:ext cx="6298565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5171-CFC9-EE48-858F-C1A7D138CD5A}" type="datetimeFigureOut">
              <a:rPr lang="es-ES" smtClean="0"/>
              <a:t>1/25/20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E1DD-FD64-3249-8F8A-4C7C3989EE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56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5171-CFC9-EE48-858F-C1A7D138CD5A}" type="datetimeFigureOut">
              <a:rPr lang="es-ES" smtClean="0"/>
              <a:t>1/25/20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E1DD-FD64-3249-8F8A-4C7C3989EE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63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23515" y="720992"/>
            <a:ext cx="2024539" cy="15361607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9898" y="720992"/>
            <a:ext cx="5923650" cy="15361607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5171-CFC9-EE48-858F-C1A7D138CD5A}" type="datetimeFigureOut">
              <a:rPr lang="es-ES" smtClean="0"/>
              <a:t>1/25/20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E1DD-FD64-3249-8F8A-4C7C3989EE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04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5171-CFC9-EE48-858F-C1A7D138CD5A}" type="datetimeFigureOut">
              <a:rPr lang="es-ES" smtClean="0"/>
              <a:t>1/25/20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E1DD-FD64-3249-8F8A-4C7C3989EE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3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0776" y="11569134"/>
            <a:ext cx="7648258" cy="3575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10776" y="7630797"/>
            <a:ext cx="7648258" cy="39383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5171-CFC9-EE48-858F-C1A7D138CD5A}" type="datetimeFigureOut">
              <a:rPr lang="es-ES" smtClean="0"/>
              <a:t>1/25/20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E1DD-FD64-3249-8F8A-4C7C3989EE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96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9898" y="4200899"/>
            <a:ext cx="3974095" cy="1188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3959" y="4200899"/>
            <a:ext cx="3974095" cy="1188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5171-CFC9-EE48-858F-C1A7D138CD5A}" type="datetimeFigureOut">
              <a:rPr lang="es-ES" smtClean="0"/>
              <a:t>1/25/20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E1DD-FD64-3249-8F8A-4C7C3989EE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10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49899" y="4030027"/>
            <a:ext cx="3975657" cy="16795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49899" y="5709550"/>
            <a:ext cx="3975657" cy="10373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70835" y="4030027"/>
            <a:ext cx="3977219" cy="16795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570835" y="5709550"/>
            <a:ext cx="3977219" cy="10373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5171-CFC9-EE48-858F-C1A7D138CD5A}" type="datetimeFigureOut">
              <a:rPr lang="es-ES" smtClean="0"/>
              <a:t>1/25/20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E1DD-FD64-3249-8F8A-4C7C3989EE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69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5171-CFC9-EE48-858F-C1A7D138CD5A}" type="datetimeFigureOut">
              <a:rPr lang="es-ES" smtClean="0"/>
              <a:t>1/25/20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E1DD-FD64-3249-8F8A-4C7C3989EE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40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5171-CFC9-EE48-858F-C1A7D138CD5A}" type="datetimeFigureOut">
              <a:rPr lang="es-ES" smtClean="0"/>
              <a:t>1/25/20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E1DD-FD64-3249-8F8A-4C7C3989EE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08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898" y="716820"/>
            <a:ext cx="2960264" cy="3050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17949" y="716821"/>
            <a:ext cx="5030104" cy="153657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49898" y="3767472"/>
            <a:ext cx="2960264" cy="123151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5171-CFC9-EE48-858F-C1A7D138CD5A}" type="datetimeFigureOut">
              <a:rPr lang="es-ES" smtClean="0"/>
              <a:t>1/25/20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E1DD-FD64-3249-8F8A-4C7C3989EE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8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661" y="12602688"/>
            <a:ext cx="5398770" cy="14878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63661" y="1608676"/>
            <a:ext cx="5398770" cy="108023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63661" y="14090507"/>
            <a:ext cx="5398770" cy="21129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5171-CFC9-EE48-858F-C1A7D138CD5A}" type="datetimeFigureOut">
              <a:rPr lang="es-ES" smtClean="0"/>
              <a:t>1/25/20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E1DD-FD64-3249-8F8A-4C7C3989EE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16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49899" y="720988"/>
            <a:ext cx="8098155" cy="300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49899" y="4200899"/>
            <a:ext cx="8098155" cy="1188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49897" y="16686893"/>
            <a:ext cx="2099522" cy="958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55171-CFC9-EE48-858F-C1A7D138CD5A}" type="datetimeFigureOut">
              <a:rPr lang="es-ES" smtClean="0"/>
              <a:t>1/25/20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74301" y="16686893"/>
            <a:ext cx="2849351" cy="958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48531" y="16686893"/>
            <a:ext cx="2099522" cy="958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E1DD-FD64-3249-8F8A-4C7C3989EE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2"/>
          <a:srcRect l="48451" t="1702" b="70609"/>
          <a:stretch/>
        </p:blipFill>
        <p:spPr>
          <a:xfrm>
            <a:off x="6910276" y="6581804"/>
            <a:ext cx="1985233" cy="1948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6" y="0"/>
            <a:ext cx="3761217" cy="57916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7" y="5622804"/>
            <a:ext cx="3827163" cy="6991453"/>
          </a:xfrm>
          <a:prstGeom prst="rect">
            <a:avLst/>
          </a:prstGeom>
        </p:spPr>
      </p:pic>
      <p:grpSp>
        <p:nvGrpSpPr>
          <p:cNvPr id="10" name="Agrupar 9"/>
          <p:cNvGrpSpPr/>
          <p:nvPr/>
        </p:nvGrpSpPr>
        <p:grpSpPr>
          <a:xfrm>
            <a:off x="5540786" y="165385"/>
            <a:ext cx="2867694" cy="397334"/>
            <a:chOff x="5540786" y="165385"/>
            <a:chExt cx="2867694" cy="397334"/>
          </a:xfrm>
        </p:grpSpPr>
        <p:pic>
          <p:nvPicPr>
            <p:cNvPr id="8" name="Imagen 7" descr="Logo con dominio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21" t="47695"/>
            <a:stretch/>
          </p:blipFill>
          <p:spPr>
            <a:xfrm>
              <a:off x="6530864" y="165385"/>
              <a:ext cx="1877616" cy="393370"/>
            </a:xfrm>
            <a:prstGeom prst="rect">
              <a:avLst/>
            </a:prstGeom>
          </p:spPr>
        </p:pic>
        <p:pic>
          <p:nvPicPr>
            <p:cNvPr id="9" name="Imagen 8" descr="Logo con dominio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21" t="-1237" b="48406"/>
            <a:stretch/>
          </p:blipFill>
          <p:spPr>
            <a:xfrm>
              <a:off x="5540786" y="165385"/>
              <a:ext cx="1877617" cy="397334"/>
            </a:xfrm>
            <a:prstGeom prst="rect">
              <a:avLst/>
            </a:prstGeom>
          </p:spPr>
        </p:pic>
      </p:grpSp>
      <p:sp>
        <p:nvSpPr>
          <p:cNvPr id="11" name="Rectángulo 10"/>
          <p:cNvSpPr/>
          <p:nvPr/>
        </p:nvSpPr>
        <p:spPr>
          <a:xfrm>
            <a:off x="5107421" y="675618"/>
            <a:ext cx="3664786" cy="442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259969" y="959640"/>
            <a:ext cx="3375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Pizza GRATIS con </a:t>
            </a:r>
          </a:p>
          <a:p>
            <a:pPr algn="ctr"/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¡</a:t>
            </a:r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T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u Súper hasta tu puerta!</a:t>
            </a:r>
            <a:endParaRPr lang="es-ES" sz="2000" b="1" dirty="0">
              <a:solidFill>
                <a:schemeClr val="tx1">
                  <a:lumMod val="65000"/>
                  <a:lumOff val="35000"/>
                </a:schemeClr>
              </a:solidFill>
              <a:latin typeface="Avenir Black"/>
              <a:cs typeface="Avenir Black"/>
            </a:endParaRPr>
          </a:p>
        </p:txBody>
      </p:sp>
      <p:pic>
        <p:nvPicPr>
          <p:cNvPr id="13" name="Imagen 12" descr="istockphoto-1083487948-612x612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"/>
          <a:stretch/>
        </p:blipFill>
        <p:spPr>
          <a:xfrm>
            <a:off x="5107421" y="1661685"/>
            <a:ext cx="3664785" cy="2443191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259969" y="5207305"/>
            <a:ext cx="3512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Regístrate y con </a:t>
            </a:r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tu primer compra online en </a:t>
            </a:r>
            <a:r>
              <a:rPr lang="es-E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emero</a:t>
            </a:r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, recibirás un cupón para ordenar una pizza mediana de </a:t>
            </a:r>
            <a:r>
              <a:rPr lang="es-E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Domino’s</a:t>
            </a:r>
            <a:r>
              <a:rPr lang="es-E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 </a:t>
            </a:r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completamente GRATIS</a:t>
            </a:r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, para disfrutar cuando gustes.</a:t>
            </a:r>
            <a:endParaRPr lang="es-ES" sz="1200" dirty="0">
              <a:solidFill>
                <a:schemeClr val="tx1">
                  <a:lumMod val="65000"/>
                  <a:lumOff val="3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107422" y="6750664"/>
            <a:ext cx="217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R</a:t>
            </a:r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ecibe en dos horas</a:t>
            </a:r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107423" y="7058441"/>
            <a:ext cx="194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E</a:t>
            </a:r>
            <a:r>
              <a:rPr lang="es-E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scoge tu horario de entregas desde las 10:00 a.m. hasta las 9:00 p.m. </a:t>
            </a:r>
            <a:r>
              <a:rPr lang="es-E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/>
            </a:r>
            <a:br>
              <a:rPr lang="es-E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</a:br>
            <a:endParaRPr lang="es-ES" sz="1000" b="1" dirty="0">
              <a:solidFill>
                <a:schemeClr val="tx1">
                  <a:lumMod val="65000"/>
                  <a:lumOff val="3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530865" y="8801936"/>
            <a:ext cx="217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Súper por </a:t>
            </a:r>
            <a:r>
              <a:rPr lang="es-E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Whatapp</a:t>
            </a:r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826765" y="9109713"/>
            <a:ext cx="194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Enviamos una foto o escribe tu lista por </a:t>
            </a:r>
            <a:r>
              <a:rPr lang="es-E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Whatsapp</a:t>
            </a:r>
            <a:r>
              <a:rPr lang="es-E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 al </a:t>
            </a:r>
            <a:r>
              <a:rPr lang="es-E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33030010 </a:t>
            </a:r>
            <a:r>
              <a:rPr lang="es-E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y coordinamos tu pedido por este medio</a:t>
            </a:r>
            <a:endParaRPr lang="es-ES" sz="1000" b="1" dirty="0">
              <a:solidFill>
                <a:schemeClr val="tx1">
                  <a:lumMod val="65000"/>
                  <a:lumOff val="35000"/>
                </a:schemeClr>
              </a:solidFill>
              <a:latin typeface="Avenir Light"/>
              <a:cs typeface="Avenir Light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6"/>
          <a:srcRect t="22210" b="13728"/>
          <a:stretch/>
        </p:blipFill>
        <p:spPr>
          <a:xfrm>
            <a:off x="6759838" y="9817599"/>
            <a:ext cx="2012370" cy="517874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838" y="8628873"/>
            <a:ext cx="1783004" cy="178562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6470" y="10887172"/>
            <a:ext cx="1831371" cy="174292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CuadroTexto 28"/>
          <p:cNvSpPr txBox="1"/>
          <p:nvPr/>
        </p:nvSpPr>
        <p:spPr>
          <a:xfrm>
            <a:off x="4792672" y="11348901"/>
            <a:ext cx="217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lack"/>
                <a:cs typeface="Avenir Black"/>
              </a:rPr>
              <a:t>Tu Súper donde quieras</a:t>
            </a:r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857189" y="11678860"/>
            <a:ext cx="1945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U</a:t>
            </a:r>
            <a:r>
              <a:rPr lang="es-E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sa nuestra p</a:t>
            </a:r>
            <a:r>
              <a:rPr lang="es-E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ágina  24/7 para</a:t>
            </a:r>
          </a:p>
          <a:p>
            <a:r>
              <a:rPr lang="es-E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Light"/>
                <a:cs typeface="Avenir Light"/>
              </a:rPr>
              <a:t>hacer tus pedidos desde tu móvil o computadora. </a:t>
            </a:r>
            <a:endParaRPr lang="es-ES" sz="1000" b="1" dirty="0">
              <a:solidFill>
                <a:schemeClr val="tx1">
                  <a:lumMod val="65000"/>
                  <a:lumOff val="35000"/>
                </a:schemeClr>
              </a:solidFill>
              <a:latin typeface="Avenir Light"/>
              <a:cs typeface="Avenir Light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2"/>
          <a:srcRect t="83415"/>
          <a:stretch/>
        </p:blipFill>
        <p:spPr>
          <a:xfrm>
            <a:off x="4769683" y="13322405"/>
            <a:ext cx="3827163" cy="1159561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6766" y="14481965"/>
            <a:ext cx="1808430" cy="744139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7646" y="7709664"/>
            <a:ext cx="1367196" cy="362726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6312" y="12245188"/>
            <a:ext cx="1367196" cy="36272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0027" y="3372066"/>
            <a:ext cx="1367196" cy="362726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944706">
            <a:off x="4837131" y="4287459"/>
            <a:ext cx="953545" cy="981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05968" y="4176498"/>
            <a:ext cx="682656" cy="70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449925">
            <a:off x="7827803" y="4150496"/>
            <a:ext cx="896231" cy="922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9146284">
            <a:off x="7052865" y="4325892"/>
            <a:ext cx="856230" cy="881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03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102</Words>
  <Application>Microsoft Macintosh PowerPoint</Application>
  <PresentationFormat>Personalizado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Alvore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 Castaneda</dc:creator>
  <cp:lastModifiedBy>Juan Jose Castaneda</cp:lastModifiedBy>
  <cp:revision>1</cp:revision>
  <dcterms:created xsi:type="dcterms:W3CDTF">2020-01-26T00:15:23Z</dcterms:created>
  <dcterms:modified xsi:type="dcterms:W3CDTF">2020-01-26T00:49:25Z</dcterms:modified>
</cp:coreProperties>
</file>