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78" r:id="rId3"/>
    <p:sldId id="257" r:id="rId4"/>
    <p:sldId id="261" r:id="rId5"/>
    <p:sldId id="266" r:id="rId6"/>
    <p:sldId id="267" r:id="rId7"/>
    <p:sldId id="269" r:id="rId8"/>
    <p:sldId id="268" r:id="rId9"/>
    <p:sldId id="280" r:id="rId10"/>
    <p:sldId id="274" r:id="rId11"/>
    <p:sldId id="275" r:id="rId12"/>
    <p:sldId id="276" r:id="rId13"/>
    <p:sldId id="277" r:id="rId14"/>
    <p:sldId id="279" r:id="rId15"/>
    <p:sldId id="270" r:id="rId16"/>
    <p:sldId id="284" r:id="rId17"/>
    <p:sldId id="281" r:id="rId18"/>
    <p:sldId id="271" r:id="rId19"/>
    <p:sldId id="282" r:id="rId20"/>
    <p:sldId id="283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320" y="5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�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�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latinLnBrk="0">
              <a:buFontTx/>
              <a:buNone/>
              <a:defRPr lang="en-GB" altLang="en-US" sz="4000" b="1" cap="all"/>
            </a:lvl1pPr>
          </a:lstStyle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/>
              <a:t>Click to edit Master text styles</a:t>
            </a:r>
          </a:p>
          <a:p>
            <a:pPr marL="742950" lvl="1" indent="-285750" latinLnBrk="0">
              <a:buFont typeface="Arial"/>
              <a:buChar char="�"/>
            </a:pPr>
            <a:r>
              <a:rPr lang="en-US"/>
              <a:t>Second level</a:t>
            </a:r>
          </a:p>
          <a:p>
            <a:pPr marL="1143000" lvl="2" indent="-228600" latinLnBrk="0">
              <a:buFont typeface="Arial"/>
              <a:buChar char="�"/>
            </a:pPr>
            <a:r>
              <a:rPr lang="en-US"/>
              <a:t>Third level</a:t>
            </a:r>
          </a:p>
          <a:p>
            <a:pPr marL="1600200" lvl="3" indent="-228600" latinLnBrk="0">
              <a:buFont typeface="Arial"/>
              <a:buChar char="�"/>
            </a:pPr>
            <a:r>
              <a:rPr lang="en-US"/>
              <a:t>Fourth level</a:t>
            </a:r>
          </a:p>
          <a:p>
            <a:pPr marL="2057400" lvl="4" indent="-228600" latinLnBrk="0">
              <a:buFont typeface="Arial"/>
              <a:buChar char="�"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4/16/2023</a:t>
            </a:fld>
            <a:endParaRPr lang="en-US" altLang="ko-K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8965" y="3947795"/>
            <a:ext cx="11988165" cy="2085975"/>
            <a:chOff x="3148965" y="3947795"/>
            <a:chExt cx="11988165" cy="2085975"/>
          </a:xfrm>
        </p:grpSpPr>
        <p:pic>
          <p:nvPicPr>
            <p:cNvPr id="3" name="Object 2" descr="C:/Users/Windows/AppData/Roaming/PolarisOffice/ETemp/12336_18119592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48965" y="3947795"/>
              <a:ext cx="11988800" cy="2086610"/>
            </a:xfrm>
            <a:prstGeom prst="rect">
              <a:avLst/>
            </a:prstGeom>
            <a:noFill/>
          </p:spPr>
        </p:pic>
      </p:grpSp>
      <p:grpSp>
        <p:nvGrpSpPr>
          <p:cNvPr id="1003" name="그룹 1003"/>
          <p:cNvGrpSpPr/>
          <p:nvPr/>
        </p:nvGrpSpPr>
        <p:grpSpPr>
          <a:xfrm>
            <a:off x="11477625" y="6189980"/>
            <a:ext cx="516255" cy="777875"/>
            <a:chOff x="11477625" y="6189980"/>
            <a:chExt cx="516255" cy="7778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140000">
              <a:off x="11477625" y="6189980"/>
              <a:ext cx="516890" cy="778510"/>
            </a:xfrm>
            <a:prstGeom prst="rect">
              <a:avLst/>
            </a:prstGeom>
            <a:noFill/>
          </p:spPr>
        </p:pic>
      </p:grpSp>
      <p:grpSp>
        <p:nvGrpSpPr>
          <p:cNvPr id="1005" name="그룹 1005"/>
          <p:cNvGrpSpPr/>
          <p:nvPr/>
        </p:nvGrpSpPr>
        <p:grpSpPr>
          <a:xfrm>
            <a:off x="514985" y="403225"/>
            <a:ext cx="17256125" cy="525145"/>
            <a:chOff x="514985" y="403225"/>
            <a:chExt cx="17256125" cy="5251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85" y="403225"/>
              <a:ext cx="17256125" cy="52514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/>
          </p:cNvSpPr>
          <p:nvPr/>
        </p:nvSpPr>
        <p:spPr>
          <a:xfrm>
            <a:off x="6727190" y="4588510"/>
            <a:ext cx="7915275" cy="7994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sz="2300">
                <a:solidFill>
                  <a:srgbClr val="FFFFFF"/>
                </a:solidFill>
                <a:latin typeface="Pretendard Light" charset="0"/>
                <a:ea typeface="Calibri" charset="0"/>
                <a:cs typeface="Pretendard Light" charset="0"/>
              </a:rPr>
              <a:t>20230416</a:t>
            </a:r>
            <a:endParaRPr lang="ko-KR" altLang="en-US" sz="2300">
              <a:solidFill>
                <a:srgbClr val="FFFFFF"/>
              </a:solidFill>
              <a:latin typeface="Pretendard Light" charset="0"/>
              <a:ea typeface="Calibri" charset="0"/>
              <a:cs typeface="Pretendard Light" charset="0"/>
            </a:endParaRPr>
          </a:p>
          <a:p>
            <a:pPr marL="0" indent="0" algn="r" latinLnBrk="0">
              <a:buFontTx/>
              <a:buNone/>
            </a:pPr>
            <a:r>
              <a:rPr lang="ko-KR" sz="2300">
                <a:solidFill>
                  <a:srgbClr val="FFFFFF"/>
                </a:solidFill>
                <a:latin typeface="Pretendard Light" charset="0"/>
                <a:ea typeface="Calibri" charset="0"/>
                <a:cs typeface="Pretendard Light" charset="0"/>
              </a:rPr>
              <a:t>유하은</a:t>
            </a:r>
            <a:endParaRPr lang="ko-KR" altLang="en-US" sz="2300">
              <a:solidFill>
                <a:srgbClr val="FFFFFF"/>
              </a:solidFill>
              <a:latin typeface="Pretendard Light" charset="0"/>
              <a:ea typeface="Calibri" charset="0"/>
              <a:cs typeface="Pretendard Light" charset="0"/>
            </a:endParaRPr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2277745" y="4239260"/>
            <a:ext cx="16468090" cy="2922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9200" spc="-480">
                <a:solidFill>
                  <a:srgbClr val="FFFFFF"/>
                </a:solidFill>
                <a:latin typeface="Pretendard ExtraBold" charset="0"/>
                <a:ea typeface="Calibri" charset="0"/>
                <a:cs typeface="Pretendard ExtraBold" charset="0"/>
              </a:rPr>
              <a:t>변수요?</a:t>
            </a:r>
            <a:endParaRPr lang="ko-KR" altLang="en-US" sz="9200">
              <a:solidFill>
                <a:srgbClr val="FFFFFF"/>
              </a:solidFill>
              <a:latin typeface="Pretendard ExtraBold" charset="0"/>
              <a:ea typeface="Calibri" charset="0"/>
              <a:cs typeface="Pretendard ExtraBold" charset="0"/>
            </a:endParaRPr>
          </a:p>
          <a:p>
            <a:pPr marL="0" indent="0" algn="ctr" latinLnBrk="0">
              <a:buFontTx/>
              <a:buNone/>
            </a:pPr>
            <a:endParaRPr lang="ko-KR" altLang="en-US" sz="9200">
              <a:solidFill>
                <a:srgbClr val="FFFFFF"/>
              </a:solidFill>
              <a:latin typeface="Pretendard ExtraBold" charset="0"/>
              <a:cs typeface="Pretendard ExtraBold" charset="0"/>
            </a:endParaRPr>
          </a:p>
        </p:txBody>
      </p:sp>
      <p:sp>
        <p:nvSpPr>
          <p:cNvPr id="19" name="Object 19"/>
          <p:cNvSpPr txBox="1">
            <a:spLocks/>
          </p:cNvSpPr>
          <p:nvPr/>
        </p:nvSpPr>
        <p:spPr>
          <a:xfrm>
            <a:off x="-2585085" y="3246120"/>
            <a:ext cx="1646809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0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JS 응애가 JS응애들에게 </a:t>
            </a:r>
            <a:endParaRPr lang="ko-KR" altLang="en-US" sz="40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pic>
        <p:nvPicPr>
          <p:cNvPr id="1006" name="그림 6" descr="C:/Users/Windows/AppData/Roaming/PolarisOffice/ETemp/12336_18119592/fImage287799321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45" y="4078605"/>
            <a:ext cx="1395730" cy="18078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변수선언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7" name="Group 5"/>
          <p:cNvGrpSpPr>
            <a:grpSpLocks/>
          </p:cNvGrpSpPr>
          <p:nvPr/>
        </p:nvGrpSpPr>
        <p:grpSpPr>
          <a:xfrm>
            <a:off x="4657090" y="3246755"/>
            <a:ext cx="8594090" cy="3094355"/>
            <a:chOff x="4657090" y="3246755"/>
            <a:chExt cx="8594090" cy="3094355"/>
          </a:xfrm>
        </p:grpSpPr>
        <p:pic>
          <p:nvPicPr>
            <p:cNvPr id="1018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7090" y="3246755"/>
              <a:ext cx="8594090" cy="3094355"/>
            </a:xfrm>
            <a:prstGeom prst="rect">
              <a:avLst/>
            </a:prstGeom>
            <a:noFill/>
          </p:spPr>
        </p:pic>
      </p:grpSp>
      <p:grpSp>
        <p:nvGrpSpPr>
          <p:cNvPr id="1013" name="Group 5"/>
          <p:cNvGrpSpPr>
            <a:grpSpLocks/>
          </p:cNvGrpSpPr>
          <p:nvPr/>
        </p:nvGrpSpPr>
        <p:grpSpPr>
          <a:xfrm>
            <a:off x="12116435" y="5825490"/>
            <a:ext cx="567690" cy="826770"/>
            <a:chOff x="12116435" y="5825490"/>
            <a:chExt cx="567690" cy="82677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116435" y="5825490"/>
              <a:ext cx="567690" cy="826770"/>
            </a:xfrm>
            <a:prstGeom prst="rect">
              <a:avLst/>
            </a:prstGeom>
            <a:noFill/>
          </p:spPr>
        </p:pic>
      </p:grpSp>
      <p:pic>
        <p:nvPicPr>
          <p:cNvPr id="1021" name="그림 33" descr="C:/Users/Windows/AppData/Roaming/PolarisOffice/ETemp/12336_18119592/fImage2918417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4022725"/>
            <a:ext cx="6913880" cy="15455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변수선언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7" name="Group 5"/>
          <p:cNvGrpSpPr>
            <a:grpSpLocks/>
          </p:cNvGrpSpPr>
          <p:nvPr/>
        </p:nvGrpSpPr>
        <p:grpSpPr>
          <a:xfrm>
            <a:off x="4657090" y="3246755"/>
            <a:ext cx="8594090" cy="3094355"/>
            <a:chOff x="4657090" y="3246755"/>
            <a:chExt cx="8594090" cy="3094355"/>
          </a:xfrm>
        </p:grpSpPr>
        <p:pic>
          <p:nvPicPr>
            <p:cNvPr id="1018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7090" y="3246755"/>
              <a:ext cx="8594090" cy="3094355"/>
            </a:xfrm>
            <a:prstGeom prst="rect">
              <a:avLst/>
            </a:prstGeom>
            <a:noFill/>
          </p:spPr>
        </p:pic>
      </p:grpSp>
      <p:grpSp>
        <p:nvGrpSpPr>
          <p:cNvPr id="1013" name="Group 5"/>
          <p:cNvGrpSpPr>
            <a:grpSpLocks/>
          </p:cNvGrpSpPr>
          <p:nvPr/>
        </p:nvGrpSpPr>
        <p:grpSpPr>
          <a:xfrm>
            <a:off x="12116435" y="5825490"/>
            <a:ext cx="567690" cy="826770"/>
            <a:chOff x="12116435" y="5825490"/>
            <a:chExt cx="567690" cy="82677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116435" y="5825490"/>
              <a:ext cx="567690" cy="826770"/>
            </a:xfrm>
            <a:prstGeom prst="rect">
              <a:avLst/>
            </a:prstGeom>
            <a:noFill/>
          </p:spPr>
        </p:pic>
      </p:grpSp>
      <p:sp>
        <p:nvSpPr>
          <p:cNvPr id="1023" name="텍스트 상자 35"/>
          <p:cNvSpPr txBox="1">
            <a:spLocks/>
          </p:cNvSpPr>
          <p:nvPr/>
        </p:nvSpPr>
        <p:spPr>
          <a:xfrm>
            <a:off x="6985000" y="7279005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4" name="그림 37" descr="C:/Users/Windows/AppData/Roaming/PolarisOffice/ETemp/12336_18119592/fImage2957429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80" y="3753485"/>
            <a:ext cx="3431540" cy="208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변수명명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1" name="Group 5"/>
          <p:cNvGrpSpPr>
            <a:grpSpLocks/>
          </p:cNvGrpSpPr>
          <p:nvPr/>
        </p:nvGrpSpPr>
        <p:grpSpPr>
          <a:xfrm>
            <a:off x="4772025" y="3629660"/>
            <a:ext cx="8594090" cy="3094355"/>
            <a:chOff x="4772025" y="3629660"/>
            <a:chExt cx="8594090" cy="3094355"/>
          </a:xfrm>
        </p:grpSpPr>
        <p:pic>
          <p:nvPicPr>
            <p:cNvPr id="1012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2025" y="3629660"/>
              <a:ext cx="8594090" cy="3094355"/>
            </a:xfrm>
            <a:prstGeom prst="rect">
              <a:avLst/>
            </a:prstGeom>
            <a:noFill/>
          </p:spPr>
        </p:pic>
      </p:grpSp>
      <p:sp>
        <p:nvSpPr>
          <p:cNvPr id="1009" name="Rect 0"/>
          <p:cNvSpPr txBox="1">
            <a:spLocks/>
          </p:cNvSpPr>
          <p:nvPr/>
        </p:nvSpPr>
        <p:spPr>
          <a:xfrm>
            <a:off x="5081905" y="4177665"/>
            <a:ext cx="7726680" cy="32943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>
              <a:lnSpc>
                <a:spcPct val="114999"/>
              </a:lnSpc>
              <a:buFontTx/>
              <a:buNone/>
            </a:pP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1. 변수명에는 오직 문자와 숫자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ctr">
              <a:lnSpc>
                <a:spcPct val="114999"/>
              </a:lnSpc>
              <a:buFontTx/>
              <a:buNone/>
            </a:pP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2. 기호 </a:t>
            </a:r>
            <a:r>
              <a:rPr sz="3600" b="0" i="0">
                <a:solidFill>
                  <a:srgbClr val="313130"/>
                </a:solidFill>
                <a:latin typeface="Consolas" charset="0"/>
                <a:ea typeface="Consolas" charset="0"/>
              </a:rPr>
              <a:t>$ </a:t>
            </a: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와 </a:t>
            </a:r>
            <a:r>
              <a:rPr sz="3600" b="0" i="0">
                <a:solidFill>
                  <a:srgbClr val="313130"/>
                </a:solidFill>
                <a:latin typeface="Consolas" charset="0"/>
                <a:ea typeface="Consolas" charset="0"/>
              </a:rPr>
              <a:t>_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ctr">
              <a:lnSpc>
                <a:spcPct val="114999"/>
              </a:lnSpc>
              <a:buFontTx/>
              <a:buNone/>
            </a:pP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3. 첫 글자는 숫자가 될 수 없습니다.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ctr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13" name="Group 5"/>
          <p:cNvGrpSpPr>
            <a:grpSpLocks/>
          </p:cNvGrpSpPr>
          <p:nvPr/>
        </p:nvGrpSpPr>
        <p:grpSpPr>
          <a:xfrm>
            <a:off x="12234545" y="6254750"/>
            <a:ext cx="567690" cy="934720"/>
            <a:chOff x="12234545" y="6254750"/>
            <a:chExt cx="567690" cy="93472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234545" y="6254750"/>
              <a:ext cx="567690" cy="934720"/>
            </a:xfrm>
            <a:prstGeom prst="rect">
              <a:avLst/>
            </a:prstGeom>
            <a:noFill/>
          </p:spPr>
        </p:pic>
      </p:grpSp>
      <p:sp>
        <p:nvSpPr>
          <p:cNvPr id="1015" name="Rect 0"/>
          <p:cNvSpPr txBox="1">
            <a:spLocks/>
          </p:cNvSpPr>
          <p:nvPr/>
        </p:nvSpPr>
        <p:spPr>
          <a:xfrm>
            <a:off x="3229610" y="6798945"/>
            <a:ext cx="1167955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변수명명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1" name="Group 5"/>
          <p:cNvGrpSpPr>
            <a:grpSpLocks/>
          </p:cNvGrpSpPr>
          <p:nvPr/>
        </p:nvGrpSpPr>
        <p:grpSpPr>
          <a:xfrm>
            <a:off x="2880995" y="2707005"/>
            <a:ext cx="12237720" cy="4399915"/>
            <a:chOff x="2880995" y="2707005"/>
            <a:chExt cx="12237720" cy="4399915"/>
          </a:xfrm>
        </p:grpSpPr>
        <p:pic>
          <p:nvPicPr>
            <p:cNvPr id="1012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0995" y="2707005"/>
              <a:ext cx="12237720" cy="4399915"/>
            </a:xfrm>
            <a:prstGeom prst="rect">
              <a:avLst/>
            </a:prstGeom>
            <a:noFill/>
          </p:spPr>
        </p:pic>
      </p:grpSp>
      <p:sp>
        <p:nvSpPr>
          <p:cNvPr id="1009" name="Rect 0"/>
          <p:cNvSpPr txBox="1">
            <a:spLocks/>
          </p:cNvSpPr>
          <p:nvPr/>
        </p:nvSpPr>
        <p:spPr>
          <a:xfrm>
            <a:off x="5146040" y="3335020"/>
            <a:ext cx="7726680" cy="45681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>
              <a:lnSpc>
                <a:spcPct val="114999"/>
              </a:lnSpc>
              <a:buFontTx/>
              <a:buNone/>
            </a:pP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1. 변수명에는 오직 문자와 숫자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>
              <a:lnSpc>
                <a:spcPct val="114999"/>
              </a:lnSpc>
              <a:buFontTx/>
              <a:buNone/>
            </a:pP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2. 기호 </a:t>
            </a:r>
            <a:r>
              <a:rPr sz="3600" b="0" i="0">
                <a:solidFill>
                  <a:srgbClr val="313130"/>
                </a:solidFill>
                <a:latin typeface="Consolas" charset="0"/>
                <a:ea typeface="Consolas" charset="0"/>
              </a:rPr>
              <a:t>$ </a:t>
            </a: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와 </a:t>
            </a:r>
            <a:r>
              <a:rPr sz="3600" b="0" i="0">
                <a:solidFill>
                  <a:srgbClr val="313130"/>
                </a:solidFill>
                <a:latin typeface="Consolas" charset="0"/>
                <a:ea typeface="Consolas" charset="0"/>
              </a:rPr>
              <a:t>_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>
              <a:lnSpc>
                <a:spcPct val="114999"/>
              </a:lnSpc>
              <a:buFontTx/>
              <a:buNone/>
            </a:pP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3. 첫 글자는 숫자가 될 수 없습니다.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>
              <a:lnSpc>
                <a:spcPct val="114999"/>
              </a:lnSpc>
              <a:buFontTx/>
              <a:buNone/>
            </a:pP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4. 예약어 사용 불가 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>
              <a:lnSpc>
                <a:spcPct val="114999"/>
              </a:lnSpc>
              <a:buFontTx/>
              <a:buNone/>
            </a:pPr>
            <a:r>
              <a:rPr lang="ko-KR"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   </a:t>
            </a: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(</a:t>
            </a:r>
            <a:r>
              <a:rPr sz="3600" b="0" i="0">
                <a:latin typeface="Consolas" charset="0"/>
                <a:ea typeface="Consolas" charset="0"/>
              </a:rPr>
              <a:t>let</a:t>
            </a: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, </a:t>
            </a:r>
            <a:r>
              <a:rPr sz="3600" b="0" i="0">
                <a:latin typeface="Consolas" charset="0"/>
                <a:ea typeface="Consolas" charset="0"/>
              </a:rPr>
              <a:t>class</a:t>
            </a: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, </a:t>
            </a:r>
            <a:r>
              <a:rPr sz="3600" b="0" i="0">
                <a:latin typeface="Consolas" charset="0"/>
                <a:ea typeface="Consolas" charset="0"/>
              </a:rPr>
              <a:t>return</a:t>
            </a:r>
            <a:r>
              <a:rPr sz="36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, </a:t>
            </a:r>
            <a:r>
              <a:rPr sz="3600" b="0" i="0">
                <a:latin typeface="Consolas" charset="0"/>
                <a:ea typeface="Consolas" charset="0"/>
              </a:rPr>
              <a:t>function...) </a:t>
            </a:r>
            <a:endParaRPr lang="ko-KR" altLang="en-US" sz="36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l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13" name="Group 5"/>
          <p:cNvGrpSpPr>
            <a:grpSpLocks/>
          </p:cNvGrpSpPr>
          <p:nvPr/>
        </p:nvGrpSpPr>
        <p:grpSpPr>
          <a:xfrm>
            <a:off x="12234545" y="6254750"/>
            <a:ext cx="567690" cy="934720"/>
            <a:chOff x="12234545" y="6254750"/>
            <a:chExt cx="567690" cy="93472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234545" y="6254750"/>
              <a:ext cx="567690" cy="934720"/>
            </a:xfrm>
            <a:prstGeom prst="rect">
              <a:avLst/>
            </a:prstGeom>
            <a:noFill/>
          </p:spPr>
        </p:pic>
      </p:grpSp>
      <p:sp>
        <p:nvSpPr>
          <p:cNvPr id="1015" name="Rect 0"/>
          <p:cNvSpPr txBox="1">
            <a:spLocks/>
          </p:cNvSpPr>
          <p:nvPr/>
        </p:nvSpPr>
        <p:spPr>
          <a:xfrm>
            <a:off x="3229610" y="6798945"/>
            <a:ext cx="1167955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변수명명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3" name="Group 5"/>
          <p:cNvGrpSpPr>
            <a:grpSpLocks/>
          </p:cNvGrpSpPr>
          <p:nvPr/>
        </p:nvGrpSpPr>
        <p:grpSpPr>
          <a:xfrm>
            <a:off x="13559155" y="7357745"/>
            <a:ext cx="567690" cy="826770"/>
            <a:chOff x="13559155" y="7357745"/>
            <a:chExt cx="567690" cy="82677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3559155" y="7357745"/>
              <a:ext cx="567690" cy="826770"/>
            </a:xfrm>
            <a:prstGeom prst="rect">
              <a:avLst/>
            </a:prstGeom>
            <a:noFill/>
          </p:spPr>
        </p:pic>
      </p:grpSp>
      <p:sp>
        <p:nvSpPr>
          <p:cNvPr id="1020" name="텍스트 상자 41"/>
          <p:cNvSpPr txBox="1">
            <a:spLocks/>
          </p:cNvSpPr>
          <p:nvPr/>
        </p:nvSpPr>
        <p:spPr>
          <a:xfrm>
            <a:off x="5154295" y="3505835"/>
            <a:ext cx="7419340" cy="20313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b="0">
                <a:solidFill>
                  <a:schemeClr val="tx1"/>
                </a:solidFill>
                <a:latin typeface="Consolas" charset="0"/>
                <a:ea typeface="Consolas" charset="0"/>
              </a:rPr>
              <a:t>&lt;script&gt;</a:t>
            </a:r>
            <a:endParaRPr lang="ko-KR" altLang="en-US" sz="1800" b="0">
              <a:solidFill>
                <a:schemeClr val="tx1"/>
              </a:solidFill>
              <a:latin typeface="Consolas" charset="0"/>
              <a:ea typeface="Consolas" charset="0"/>
            </a:endParaRPr>
          </a:p>
          <a:p>
            <a:pPr marL="0" indent="0" algn="l" hangingPunct="1"/>
            <a:endParaRPr lang="ko-KR" altLang="en-US" sz="1800" b="0">
              <a:solidFill>
                <a:srgbClr val="569CD6"/>
              </a:solidFill>
              <a:latin typeface="Consolas" charset="0"/>
              <a:ea typeface="Consolas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1800" b="0">
                <a:solidFill>
                  <a:srgbClr val="569CD6"/>
                </a:solidFill>
                <a:latin typeface="Consolas" charset="0"/>
                <a:ea typeface="Consolas" charset="0"/>
              </a:rPr>
              <a:t>let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name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= </a:t>
            </a:r>
            <a:r>
              <a:rPr sz="1800" b="0">
                <a:solidFill>
                  <a:srgbClr val="CE9178"/>
                </a:solidFill>
                <a:latin typeface="Consolas" charset="0"/>
                <a:ea typeface="Consolas" charset="0"/>
              </a:rPr>
              <a:t>"name 이라는 이름의 상수를 선언해 보겠습니다."</a:t>
            </a:r>
            <a:endParaRPr lang="ko-KR" altLang="en-US" sz="18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1800" b="0">
                <a:solidFill>
                  <a:srgbClr val="569CD6"/>
                </a:solidFill>
                <a:latin typeface="Consolas" charset="0"/>
                <a:ea typeface="Consolas" charset="0"/>
              </a:rPr>
              <a:t>let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 </a:t>
            </a:r>
            <a:r>
              <a:rPr sz="1800" b="0">
                <a:solidFill>
                  <a:srgbClr val="9CDCFE"/>
                </a:solidFill>
                <a:latin typeface="Consolas" charset="0"/>
                <a:ea typeface="Consolas" charset="0"/>
              </a:rPr>
              <a:t>name</a:t>
            </a:r>
            <a:r>
              <a:rPr sz="1800" b="0">
                <a:solidFill>
                  <a:srgbClr val="D4D4D4"/>
                </a:solidFill>
                <a:latin typeface="Consolas" charset="0"/>
                <a:ea typeface="Consolas" charset="0"/>
              </a:rPr>
              <a:t>= </a:t>
            </a:r>
            <a:r>
              <a:rPr sz="1800" b="0">
                <a:solidFill>
                  <a:srgbClr val="CE9178"/>
                </a:solidFill>
                <a:latin typeface="Consolas" charset="0"/>
                <a:ea typeface="Consolas" charset="0"/>
              </a:rPr>
              <a:t>"한번 더 선언 해 보겠습니다."</a:t>
            </a:r>
            <a:endParaRPr lang="ko-KR" altLang="en-US" sz="18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 algn="l" hangingPunct="1"/>
            <a:endParaRPr lang="ko-KR" altLang="en-US" sz="1800" b="0">
              <a:solidFill>
                <a:srgbClr val="CE9178"/>
              </a:solidFill>
              <a:latin typeface="Consolas" charset="0"/>
              <a:ea typeface="Consolas" charset="0"/>
            </a:endParaRPr>
          </a:p>
          <a:p>
            <a:pPr marL="0" indent="0" algn="l" hangingPunct="1"/>
            <a:r>
              <a:rPr sz="1800" b="0">
                <a:solidFill>
                  <a:schemeClr val="tx1"/>
                </a:solidFill>
                <a:latin typeface="Consolas" charset="0"/>
                <a:ea typeface="Consolas" charset="0"/>
              </a:rPr>
              <a:t>&lt;/script&gt;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1" name="그림 42" descr="C:/Users/Windows/AppData/Roaming/PolarisOffice/ETemp/12336_18119592/fImage2056470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95" y="6245860"/>
            <a:ext cx="9454515" cy="5105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데이터 할당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7" name="Group 5"/>
          <p:cNvGrpSpPr>
            <a:grpSpLocks/>
          </p:cNvGrpSpPr>
          <p:nvPr/>
        </p:nvGrpSpPr>
        <p:grpSpPr>
          <a:xfrm>
            <a:off x="4247515" y="3220720"/>
            <a:ext cx="9785985" cy="3521710"/>
            <a:chOff x="4247515" y="3220720"/>
            <a:chExt cx="9785985" cy="3521710"/>
          </a:xfrm>
        </p:grpSpPr>
        <p:pic>
          <p:nvPicPr>
            <p:cNvPr id="1018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47515" y="3220720"/>
              <a:ext cx="9785985" cy="3521710"/>
            </a:xfrm>
            <a:prstGeom prst="rect">
              <a:avLst/>
            </a:prstGeom>
            <a:noFill/>
          </p:spPr>
        </p:pic>
      </p:grpSp>
      <p:grpSp>
        <p:nvGrpSpPr>
          <p:cNvPr id="1013" name="Group 5"/>
          <p:cNvGrpSpPr>
            <a:grpSpLocks/>
          </p:cNvGrpSpPr>
          <p:nvPr/>
        </p:nvGrpSpPr>
        <p:grpSpPr>
          <a:xfrm>
            <a:off x="12537440" y="6259830"/>
            <a:ext cx="567690" cy="826770"/>
            <a:chOff x="12537440" y="6259830"/>
            <a:chExt cx="567690" cy="82677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537440" y="6259830"/>
              <a:ext cx="567690" cy="826770"/>
            </a:xfrm>
            <a:prstGeom prst="rect">
              <a:avLst/>
            </a:prstGeom>
            <a:noFill/>
          </p:spPr>
        </p:pic>
      </p:grpSp>
      <p:sp>
        <p:nvSpPr>
          <p:cNvPr id="1019" name="도형 12"/>
          <p:cNvSpPr>
            <a:spLocks/>
          </p:cNvSpPr>
          <p:nvPr/>
        </p:nvSpPr>
        <p:spPr>
          <a:xfrm>
            <a:off x="5031105" y="3741420"/>
            <a:ext cx="8454390" cy="2477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0" name="도형 14"/>
          <p:cNvCxnSpPr/>
          <p:nvPr/>
        </p:nvCxnSpPr>
        <p:spPr>
          <a:xfrm>
            <a:off x="5043805" y="4328795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1" name="도형 16"/>
          <p:cNvCxnSpPr/>
          <p:nvPr/>
        </p:nvCxnSpPr>
        <p:spPr>
          <a:xfrm>
            <a:off x="6294755" y="3728085"/>
            <a:ext cx="635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2" name="도형 18"/>
          <p:cNvCxnSpPr/>
          <p:nvPr/>
        </p:nvCxnSpPr>
        <p:spPr>
          <a:xfrm>
            <a:off x="7987030" y="3723005"/>
            <a:ext cx="1270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3" name="도형 19"/>
          <p:cNvCxnSpPr/>
          <p:nvPr/>
        </p:nvCxnSpPr>
        <p:spPr>
          <a:xfrm>
            <a:off x="9832975" y="3743325"/>
            <a:ext cx="1270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도형 20"/>
          <p:cNvCxnSpPr/>
          <p:nvPr/>
        </p:nvCxnSpPr>
        <p:spPr>
          <a:xfrm>
            <a:off x="11617960" y="3725545"/>
            <a:ext cx="635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5" name="텍스트 상자 21"/>
          <p:cNvSpPr txBox="1">
            <a:spLocks/>
          </p:cNvSpPr>
          <p:nvPr/>
        </p:nvSpPr>
        <p:spPr>
          <a:xfrm>
            <a:off x="5337810" y="3869055"/>
            <a:ext cx="6369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26" name="텍스트 상자 22"/>
          <p:cNvSpPr txBox="1">
            <a:spLocks/>
          </p:cNvSpPr>
          <p:nvPr/>
        </p:nvSpPr>
        <p:spPr>
          <a:xfrm>
            <a:off x="5227284" y="4503102"/>
            <a:ext cx="86550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데이</a:t>
            </a:r>
            <a:r>
              <a:rPr lang="ko-KR" sz="1800" dirty="0">
                <a:latin typeface="맑은 고딕" charset="0"/>
                <a:ea typeface="맑은 고딕" charset="0"/>
              </a:rPr>
              <a:t>터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상자 23"/>
          <p:cNvSpPr txBox="1">
            <a:spLocks/>
          </p:cNvSpPr>
          <p:nvPr/>
        </p:nvSpPr>
        <p:spPr>
          <a:xfrm>
            <a:off x="7005955" y="3863975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8" name="텍스트 상자 24"/>
          <p:cNvSpPr txBox="1">
            <a:spLocks/>
          </p:cNvSpPr>
          <p:nvPr/>
        </p:nvSpPr>
        <p:spPr>
          <a:xfrm>
            <a:off x="6924675" y="5148580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9" name="텍스트 상자 25"/>
          <p:cNvSpPr txBox="1">
            <a:spLocks/>
          </p:cNvSpPr>
          <p:nvPr/>
        </p:nvSpPr>
        <p:spPr>
          <a:xfrm>
            <a:off x="12454255" y="3769995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0" name="텍스트 상자 26"/>
          <p:cNvSpPr txBox="1">
            <a:spLocks/>
          </p:cNvSpPr>
          <p:nvPr/>
        </p:nvSpPr>
        <p:spPr>
          <a:xfrm>
            <a:off x="12449175" y="5054600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1" name="텍스트 상자 27"/>
          <p:cNvSpPr txBox="1">
            <a:spLocks/>
          </p:cNvSpPr>
          <p:nvPr/>
        </p:nvSpPr>
        <p:spPr>
          <a:xfrm>
            <a:off x="8584565" y="3871595"/>
            <a:ext cx="89090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1003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8"/>
          <p:cNvSpPr txBox="1">
            <a:spLocks/>
          </p:cNvSpPr>
          <p:nvPr/>
        </p:nvSpPr>
        <p:spPr>
          <a:xfrm>
            <a:off x="10328910" y="3866515"/>
            <a:ext cx="89090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1004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9"/>
          <p:cNvSpPr txBox="1">
            <a:spLocks/>
          </p:cNvSpPr>
          <p:nvPr/>
        </p:nvSpPr>
        <p:spPr>
          <a:xfrm>
            <a:off x="8606715" y="5709321"/>
            <a:ext cx="67881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‘abc’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2" name="도형 14">
            <a:extLst>
              <a:ext uri="{FF2B5EF4-FFF2-40B4-BE49-F238E27FC236}">
                <a16:creationId xmlns:a16="http://schemas.microsoft.com/office/drawing/2014/main" id="{5A96D353-9F19-05B0-C112-29F6910AC3EE}"/>
              </a:ext>
            </a:extLst>
          </p:cNvPr>
          <p:cNvCxnSpPr/>
          <p:nvPr/>
        </p:nvCxnSpPr>
        <p:spPr>
          <a:xfrm>
            <a:off x="5031105" y="5020908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도형 14">
            <a:extLst>
              <a:ext uri="{FF2B5EF4-FFF2-40B4-BE49-F238E27FC236}">
                <a16:creationId xmlns:a16="http://schemas.microsoft.com/office/drawing/2014/main" id="{69A3697D-5BE8-1A4B-4379-5E5C65AFCA5C}"/>
              </a:ext>
            </a:extLst>
          </p:cNvPr>
          <p:cNvCxnSpPr/>
          <p:nvPr/>
        </p:nvCxnSpPr>
        <p:spPr>
          <a:xfrm>
            <a:off x="5056505" y="5548050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도형 14">
            <a:extLst>
              <a:ext uri="{FF2B5EF4-FFF2-40B4-BE49-F238E27FC236}">
                <a16:creationId xmlns:a16="http://schemas.microsoft.com/office/drawing/2014/main" id="{6F65291D-27BD-21FE-9BF5-770831BDD459}"/>
              </a:ext>
            </a:extLst>
          </p:cNvPr>
          <p:cNvCxnSpPr/>
          <p:nvPr/>
        </p:nvCxnSpPr>
        <p:spPr>
          <a:xfrm>
            <a:off x="5043805" y="6240163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텍스트 상자 27">
            <a:extLst>
              <a:ext uri="{FF2B5EF4-FFF2-40B4-BE49-F238E27FC236}">
                <a16:creationId xmlns:a16="http://schemas.microsoft.com/office/drawing/2014/main" id="{F424A60D-C3F3-1570-4311-1B1E8AF3B4CB}"/>
              </a:ext>
            </a:extLst>
          </p:cNvPr>
          <p:cNvSpPr txBox="1">
            <a:spLocks/>
          </p:cNvSpPr>
          <p:nvPr/>
        </p:nvSpPr>
        <p:spPr>
          <a:xfrm>
            <a:off x="8635290" y="5081305"/>
            <a:ext cx="890905" cy="37020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dirty="0">
                <a:latin typeface="맑은 고딕" charset="0"/>
                <a:ea typeface="맑은 고딕" charset="0"/>
              </a:rPr>
              <a:t>5003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8">
            <a:extLst>
              <a:ext uri="{FF2B5EF4-FFF2-40B4-BE49-F238E27FC236}">
                <a16:creationId xmlns:a16="http://schemas.microsoft.com/office/drawing/2014/main" id="{9C828826-22F4-EADA-4D3B-4B8AA95C07E5}"/>
              </a:ext>
            </a:extLst>
          </p:cNvPr>
          <p:cNvSpPr txBox="1">
            <a:spLocks/>
          </p:cNvSpPr>
          <p:nvPr/>
        </p:nvSpPr>
        <p:spPr>
          <a:xfrm>
            <a:off x="10379635" y="5076225"/>
            <a:ext cx="890905" cy="37020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dirty="0">
                <a:latin typeface="맑은 고딕" charset="0"/>
                <a:ea typeface="맑은 고딕" charset="0"/>
              </a:rPr>
              <a:t>5004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1">
            <a:extLst>
              <a:ext uri="{FF2B5EF4-FFF2-40B4-BE49-F238E27FC236}">
                <a16:creationId xmlns:a16="http://schemas.microsoft.com/office/drawing/2014/main" id="{94713DA5-6D58-DC0B-B5ED-9BDF3837C913}"/>
              </a:ext>
            </a:extLst>
          </p:cNvPr>
          <p:cNvSpPr txBox="1">
            <a:spLocks/>
          </p:cNvSpPr>
          <p:nvPr/>
        </p:nvSpPr>
        <p:spPr>
          <a:xfrm>
            <a:off x="5373651" y="5144612"/>
            <a:ext cx="636905" cy="336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2">
            <a:extLst>
              <a:ext uri="{FF2B5EF4-FFF2-40B4-BE49-F238E27FC236}">
                <a16:creationId xmlns:a16="http://schemas.microsoft.com/office/drawing/2014/main" id="{66008BE8-EB15-59F8-6970-14AD170FFFBC}"/>
              </a:ext>
            </a:extLst>
          </p:cNvPr>
          <p:cNvSpPr txBox="1">
            <a:spLocks/>
          </p:cNvSpPr>
          <p:nvPr/>
        </p:nvSpPr>
        <p:spPr>
          <a:xfrm>
            <a:off x="5263125" y="5778659"/>
            <a:ext cx="865505" cy="336551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데이</a:t>
            </a:r>
            <a:r>
              <a:rPr lang="ko-KR" sz="1800" dirty="0">
                <a:latin typeface="맑은 고딕" charset="0"/>
                <a:ea typeface="맑은 고딕" charset="0"/>
              </a:rPr>
              <a:t>터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345797-6DE4-2D98-D396-117B0402FEDB}"/>
              </a:ext>
            </a:extLst>
          </p:cNvPr>
          <p:cNvSpPr/>
          <p:nvPr/>
        </p:nvSpPr>
        <p:spPr>
          <a:xfrm>
            <a:off x="4329945" y="4118554"/>
            <a:ext cx="569650" cy="56965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F399E98-C736-6CF6-2A6F-8643E109247B}"/>
              </a:ext>
            </a:extLst>
          </p:cNvPr>
          <p:cNvSpPr/>
          <p:nvPr/>
        </p:nvSpPr>
        <p:spPr>
          <a:xfrm>
            <a:off x="4347903" y="5289747"/>
            <a:ext cx="569650" cy="56965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상자 21">
            <a:extLst>
              <a:ext uri="{FF2B5EF4-FFF2-40B4-BE49-F238E27FC236}">
                <a16:creationId xmlns:a16="http://schemas.microsoft.com/office/drawing/2014/main" id="{B19875AF-AA91-58BE-5755-38EE362694E6}"/>
              </a:ext>
            </a:extLst>
          </p:cNvPr>
          <p:cNvSpPr txBox="1">
            <a:spLocks/>
          </p:cNvSpPr>
          <p:nvPr/>
        </p:nvSpPr>
        <p:spPr>
          <a:xfrm>
            <a:off x="3151672" y="4236720"/>
            <a:ext cx="1104148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80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변수영역</a:t>
            </a:r>
            <a:endParaRPr lang="ko-KR" altLang="en-US" sz="18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1">
            <a:extLst>
              <a:ext uri="{FF2B5EF4-FFF2-40B4-BE49-F238E27FC236}">
                <a16:creationId xmlns:a16="http://schemas.microsoft.com/office/drawing/2014/main" id="{39ADAC65-AB1B-ED46-B62B-F622E31DF1EC}"/>
              </a:ext>
            </a:extLst>
          </p:cNvPr>
          <p:cNvSpPr txBox="1">
            <a:spLocks/>
          </p:cNvSpPr>
          <p:nvPr/>
        </p:nvSpPr>
        <p:spPr>
          <a:xfrm>
            <a:off x="2953051" y="5408045"/>
            <a:ext cx="1334981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80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데이터영역</a:t>
            </a:r>
            <a:endParaRPr lang="ko-KR" altLang="en-US" sz="18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데이터 할당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7" name="Group 5"/>
          <p:cNvGrpSpPr>
            <a:grpSpLocks/>
          </p:cNvGrpSpPr>
          <p:nvPr/>
        </p:nvGrpSpPr>
        <p:grpSpPr>
          <a:xfrm>
            <a:off x="4247515" y="3220720"/>
            <a:ext cx="9785985" cy="3521710"/>
            <a:chOff x="4247515" y="3220720"/>
            <a:chExt cx="9785985" cy="3521710"/>
          </a:xfrm>
        </p:grpSpPr>
        <p:pic>
          <p:nvPicPr>
            <p:cNvPr id="1018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47515" y="3220720"/>
              <a:ext cx="9785985" cy="3521710"/>
            </a:xfrm>
            <a:prstGeom prst="rect">
              <a:avLst/>
            </a:prstGeom>
            <a:noFill/>
          </p:spPr>
        </p:pic>
      </p:grpSp>
      <p:grpSp>
        <p:nvGrpSpPr>
          <p:cNvPr id="1013" name="Group 5"/>
          <p:cNvGrpSpPr>
            <a:grpSpLocks/>
          </p:cNvGrpSpPr>
          <p:nvPr/>
        </p:nvGrpSpPr>
        <p:grpSpPr>
          <a:xfrm>
            <a:off x="12537440" y="6259830"/>
            <a:ext cx="567690" cy="826770"/>
            <a:chOff x="12537440" y="6259830"/>
            <a:chExt cx="567690" cy="82677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537440" y="6259830"/>
              <a:ext cx="567690" cy="826770"/>
            </a:xfrm>
            <a:prstGeom prst="rect">
              <a:avLst/>
            </a:prstGeom>
            <a:noFill/>
          </p:spPr>
        </p:pic>
      </p:grpSp>
      <p:sp>
        <p:nvSpPr>
          <p:cNvPr id="1019" name="도형 12"/>
          <p:cNvSpPr>
            <a:spLocks/>
          </p:cNvSpPr>
          <p:nvPr/>
        </p:nvSpPr>
        <p:spPr>
          <a:xfrm>
            <a:off x="5031105" y="3741420"/>
            <a:ext cx="8454390" cy="2477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0" name="도형 14"/>
          <p:cNvCxnSpPr/>
          <p:nvPr/>
        </p:nvCxnSpPr>
        <p:spPr>
          <a:xfrm>
            <a:off x="5043805" y="4328795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1" name="도형 16"/>
          <p:cNvCxnSpPr/>
          <p:nvPr/>
        </p:nvCxnSpPr>
        <p:spPr>
          <a:xfrm>
            <a:off x="6294755" y="3728085"/>
            <a:ext cx="635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2" name="도형 18"/>
          <p:cNvCxnSpPr/>
          <p:nvPr/>
        </p:nvCxnSpPr>
        <p:spPr>
          <a:xfrm>
            <a:off x="7987030" y="3723005"/>
            <a:ext cx="1270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3" name="도형 19"/>
          <p:cNvCxnSpPr/>
          <p:nvPr/>
        </p:nvCxnSpPr>
        <p:spPr>
          <a:xfrm>
            <a:off x="9832975" y="3743325"/>
            <a:ext cx="1270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도형 20"/>
          <p:cNvCxnSpPr/>
          <p:nvPr/>
        </p:nvCxnSpPr>
        <p:spPr>
          <a:xfrm>
            <a:off x="11617960" y="3725545"/>
            <a:ext cx="635" cy="249047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5" name="텍스트 상자 21"/>
          <p:cNvSpPr txBox="1">
            <a:spLocks/>
          </p:cNvSpPr>
          <p:nvPr/>
        </p:nvSpPr>
        <p:spPr>
          <a:xfrm>
            <a:off x="5337810" y="3869055"/>
            <a:ext cx="6369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26" name="텍스트 상자 22"/>
          <p:cNvSpPr txBox="1">
            <a:spLocks/>
          </p:cNvSpPr>
          <p:nvPr/>
        </p:nvSpPr>
        <p:spPr>
          <a:xfrm>
            <a:off x="5227284" y="4503102"/>
            <a:ext cx="86550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데이</a:t>
            </a:r>
            <a:r>
              <a:rPr lang="ko-KR" sz="1800" dirty="0">
                <a:latin typeface="맑은 고딕" charset="0"/>
                <a:ea typeface="맑은 고딕" charset="0"/>
              </a:rPr>
              <a:t>터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상자 23"/>
          <p:cNvSpPr txBox="1">
            <a:spLocks/>
          </p:cNvSpPr>
          <p:nvPr/>
        </p:nvSpPr>
        <p:spPr>
          <a:xfrm>
            <a:off x="7005955" y="3863975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8" name="텍스트 상자 24"/>
          <p:cNvSpPr txBox="1">
            <a:spLocks/>
          </p:cNvSpPr>
          <p:nvPr/>
        </p:nvSpPr>
        <p:spPr>
          <a:xfrm>
            <a:off x="6924675" y="5148580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9" name="텍스트 상자 25"/>
          <p:cNvSpPr txBox="1">
            <a:spLocks/>
          </p:cNvSpPr>
          <p:nvPr/>
        </p:nvSpPr>
        <p:spPr>
          <a:xfrm>
            <a:off x="12454255" y="3769995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0" name="텍스트 상자 26"/>
          <p:cNvSpPr txBox="1">
            <a:spLocks/>
          </p:cNvSpPr>
          <p:nvPr/>
        </p:nvSpPr>
        <p:spPr>
          <a:xfrm>
            <a:off x="12449175" y="5054600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1" name="텍스트 상자 27"/>
          <p:cNvSpPr txBox="1">
            <a:spLocks/>
          </p:cNvSpPr>
          <p:nvPr/>
        </p:nvSpPr>
        <p:spPr>
          <a:xfrm>
            <a:off x="8584565" y="3871595"/>
            <a:ext cx="89090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1003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8"/>
          <p:cNvSpPr txBox="1">
            <a:spLocks/>
          </p:cNvSpPr>
          <p:nvPr/>
        </p:nvSpPr>
        <p:spPr>
          <a:xfrm>
            <a:off x="10328910" y="3866515"/>
            <a:ext cx="89090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1004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9"/>
          <p:cNvSpPr txBox="1">
            <a:spLocks/>
          </p:cNvSpPr>
          <p:nvPr/>
        </p:nvSpPr>
        <p:spPr>
          <a:xfrm>
            <a:off x="8606715" y="5709321"/>
            <a:ext cx="67881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‘abc’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2" name="도형 14">
            <a:extLst>
              <a:ext uri="{FF2B5EF4-FFF2-40B4-BE49-F238E27FC236}">
                <a16:creationId xmlns:a16="http://schemas.microsoft.com/office/drawing/2014/main" id="{5A96D353-9F19-05B0-C112-29F6910AC3EE}"/>
              </a:ext>
            </a:extLst>
          </p:cNvPr>
          <p:cNvCxnSpPr/>
          <p:nvPr/>
        </p:nvCxnSpPr>
        <p:spPr>
          <a:xfrm>
            <a:off x="5031105" y="5020908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도형 14">
            <a:extLst>
              <a:ext uri="{FF2B5EF4-FFF2-40B4-BE49-F238E27FC236}">
                <a16:creationId xmlns:a16="http://schemas.microsoft.com/office/drawing/2014/main" id="{69A3697D-5BE8-1A4B-4379-5E5C65AFCA5C}"/>
              </a:ext>
            </a:extLst>
          </p:cNvPr>
          <p:cNvCxnSpPr/>
          <p:nvPr/>
        </p:nvCxnSpPr>
        <p:spPr>
          <a:xfrm>
            <a:off x="5056505" y="5548050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도형 14">
            <a:extLst>
              <a:ext uri="{FF2B5EF4-FFF2-40B4-BE49-F238E27FC236}">
                <a16:creationId xmlns:a16="http://schemas.microsoft.com/office/drawing/2014/main" id="{6F65291D-27BD-21FE-9BF5-770831BDD459}"/>
              </a:ext>
            </a:extLst>
          </p:cNvPr>
          <p:cNvCxnSpPr/>
          <p:nvPr/>
        </p:nvCxnSpPr>
        <p:spPr>
          <a:xfrm>
            <a:off x="5043805" y="6240163"/>
            <a:ext cx="8454390" cy="635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텍스트 상자 27">
            <a:extLst>
              <a:ext uri="{FF2B5EF4-FFF2-40B4-BE49-F238E27FC236}">
                <a16:creationId xmlns:a16="http://schemas.microsoft.com/office/drawing/2014/main" id="{F424A60D-C3F3-1570-4311-1B1E8AF3B4CB}"/>
              </a:ext>
            </a:extLst>
          </p:cNvPr>
          <p:cNvSpPr txBox="1">
            <a:spLocks/>
          </p:cNvSpPr>
          <p:nvPr/>
        </p:nvSpPr>
        <p:spPr>
          <a:xfrm>
            <a:off x="8635290" y="5081305"/>
            <a:ext cx="890905" cy="37020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dirty="0">
                <a:latin typeface="맑은 고딕" charset="0"/>
                <a:ea typeface="맑은 고딕" charset="0"/>
              </a:rPr>
              <a:t>5003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8">
            <a:extLst>
              <a:ext uri="{FF2B5EF4-FFF2-40B4-BE49-F238E27FC236}">
                <a16:creationId xmlns:a16="http://schemas.microsoft.com/office/drawing/2014/main" id="{9C828826-22F4-EADA-4D3B-4B8AA95C07E5}"/>
              </a:ext>
            </a:extLst>
          </p:cNvPr>
          <p:cNvSpPr txBox="1">
            <a:spLocks/>
          </p:cNvSpPr>
          <p:nvPr/>
        </p:nvSpPr>
        <p:spPr>
          <a:xfrm>
            <a:off x="10379635" y="5076225"/>
            <a:ext cx="890905" cy="37020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dirty="0">
                <a:latin typeface="맑은 고딕" charset="0"/>
                <a:ea typeface="맑은 고딕" charset="0"/>
              </a:rPr>
              <a:t>5004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1">
            <a:extLst>
              <a:ext uri="{FF2B5EF4-FFF2-40B4-BE49-F238E27FC236}">
                <a16:creationId xmlns:a16="http://schemas.microsoft.com/office/drawing/2014/main" id="{94713DA5-6D58-DC0B-B5ED-9BDF3837C913}"/>
              </a:ext>
            </a:extLst>
          </p:cNvPr>
          <p:cNvSpPr txBox="1">
            <a:spLocks/>
          </p:cNvSpPr>
          <p:nvPr/>
        </p:nvSpPr>
        <p:spPr>
          <a:xfrm>
            <a:off x="5373651" y="5144612"/>
            <a:ext cx="636905" cy="336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2">
            <a:extLst>
              <a:ext uri="{FF2B5EF4-FFF2-40B4-BE49-F238E27FC236}">
                <a16:creationId xmlns:a16="http://schemas.microsoft.com/office/drawing/2014/main" id="{66008BE8-EB15-59F8-6970-14AD170FFFBC}"/>
              </a:ext>
            </a:extLst>
          </p:cNvPr>
          <p:cNvSpPr txBox="1">
            <a:spLocks/>
          </p:cNvSpPr>
          <p:nvPr/>
        </p:nvSpPr>
        <p:spPr>
          <a:xfrm>
            <a:off x="5263125" y="5778659"/>
            <a:ext cx="865505" cy="336551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데이</a:t>
            </a:r>
            <a:r>
              <a:rPr lang="ko-KR" sz="1800" dirty="0">
                <a:latin typeface="맑은 고딕" charset="0"/>
                <a:ea typeface="맑은 고딕" charset="0"/>
              </a:rPr>
              <a:t>터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345797-6DE4-2D98-D396-117B0402FEDB}"/>
              </a:ext>
            </a:extLst>
          </p:cNvPr>
          <p:cNvSpPr/>
          <p:nvPr/>
        </p:nvSpPr>
        <p:spPr>
          <a:xfrm>
            <a:off x="4329945" y="4118554"/>
            <a:ext cx="569650" cy="56965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F399E98-C736-6CF6-2A6F-8643E109247B}"/>
              </a:ext>
            </a:extLst>
          </p:cNvPr>
          <p:cNvSpPr/>
          <p:nvPr/>
        </p:nvSpPr>
        <p:spPr>
          <a:xfrm>
            <a:off x="4347903" y="5289747"/>
            <a:ext cx="569650" cy="56965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상자 21">
            <a:extLst>
              <a:ext uri="{FF2B5EF4-FFF2-40B4-BE49-F238E27FC236}">
                <a16:creationId xmlns:a16="http://schemas.microsoft.com/office/drawing/2014/main" id="{B19875AF-AA91-58BE-5755-38EE362694E6}"/>
              </a:ext>
            </a:extLst>
          </p:cNvPr>
          <p:cNvSpPr txBox="1">
            <a:spLocks/>
          </p:cNvSpPr>
          <p:nvPr/>
        </p:nvSpPr>
        <p:spPr>
          <a:xfrm>
            <a:off x="3151672" y="4236720"/>
            <a:ext cx="1104148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80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변수영역</a:t>
            </a:r>
            <a:endParaRPr lang="ko-KR" altLang="en-US" sz="18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1">
            <a:extLst>
              <a:ext uri="{FF2B5EF4-FFF2-40B4-BE49-F238E27FC236}">
                <a16:creationId xmlns:a16="http://schemas.microsoft.com/office/drawing/2014/main" id="{39ADAC65-AB1B-ED46-B62B-F622E31DF1EC}"/>
              </a:ext>
            </a:extLst>
          </p:cNvPr>
          <p:cNvSpPr txBox="1">
            <a:spLocks/>
          </p:cNvSpPr>
          <p:nvPr/>
        </p:nvSpPr>
        <p:spPr>
          <a:xfrm>
            <a:off x="2953051" y="5408045"/>
            <a:ext cx="1334981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80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데이터영역</a:t>
            </a:r>
            <a:endParaRPr lang="ko-KR" altLang="en-US" sz="18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9">
            <a:extLst>
              <a:ext uri="{FF2B5EF4-FFF2-40B4-BE49-F238E27FC236}">
                <a16:creationId xmlns:a16="http://schemas.microsoft.com/office/drawing/2014/main" id="{3C1E1E89-2741-FFEF-0D07-05FBBA2ED966}"/>
              </a:ext>
            </a:extLst>
          </p:cNvPr>
          <p:cNvSpPr txBox="1">
            <a:spLocks/>
          </p:cNvSpPr>
          <p:nvPr/>
        </p:nvSpPr>
        <p:spPr>
          <a:xfrm>
            <a:off x="10260237" y="5709321"/>
            <a:ext cx="931731" cy="37061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 dirty="0">
                <a:latin typeface="맑은 고딕" charset="0"/>
                <a:ea typeface="맑은 고딕" charset="0"/>
              </a:rPr>
              <a:t>‘ab</a:t>
            </a:r>
            <a:r>
              <a:rPr lang="en-US" altLang="ko-KR" sz="1800" dirty="0" err="1">
                <a:latin typeface="맑은 고딕" charset="0"/>
                <a:ea typeface="맑은 고딕" charset="0"/>
              </a:rPr>
              <a:t>cdef</a:t>
            </a:r>
            <a:r>
              <a:rPr lang="ko-KR" sz="1800" dirty="0">
                <a:latin typeface="맑은 고딕" charset="0"/>
                <a:ea typeface="맑은 고딕" charset="0"/>
              </a:rPr>
              <a:t>’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2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557276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예제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sp>
        <p:nvSpPr>
          <p:cNvPr id="1019" name="Rect 0"/>
          <p:cNvSpPr txBox="1">
            <a:spLocks/>
          </p:cNvSpPr>
          <p:nvPr/>
        </p:nvSpPr>
        <p:spPr>
          <a:xfrm>
            <a:off x="6474460" y="3319780"/>
            <a:ext cx="7496175" cy="53841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r>
              <a:rPr lang="ko-KR" sz="28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올바른 변수명은 무엇일까요?</a:t>
            </a:r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sz="2000" b="0" i="0">
                <a:latin typeface="Consolas" charset="0"/>
                <a:ea typeface="Consolas" charset="0"/>
              </a:rPr>
              <a:t>1) let 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$ </a:t>
            </a:r>
            <a:r>
              <a:rPr sz="2000" b="0" i="0">
                <a:latin typeface="Consolas" charset="0"/>
                <a:ea typeface="Consolas" charset="0"/>
              </a:rPr>
              <a:t>=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 </a:t>
            </a:r>
            <a:r>
              <a:rPr sz="2000" b="0" i="0">
                <a:latin typeface="Consolas" charset="0"/>
                <a:ea typeface="Consolas" charset="0"/>
              </a:rPr>
              <a:t>1;</a:t>
            </a:r>
            <a:endParaRPr lang="ko-KR" altLang="en-US" sz="2000" b="0" i="0">
              <a:latin typeface="Consolas" charset="0"/>
              <a:ea typeface="Consolas" charset="0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sz="2000" b="0" i="0">
                <a:latin typeface="Consolas" charset="0"/>
                <a:ea typeface="Consolas" charset="0"/>
              </a:rPr>
              <a:t>2) let 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user-Name</a:t>
            </a:r>
            <a:r>
              <a:rPr sz="2000" b="0" i="0">
                <a:latin typeface="Consolas" charset="0"/>
                <a:ea typeface="Consolas" charset="0"/>
              </a:rPr>
              <a:t>;</a:t>
            </a:r>
            <a:endParaRPr lang="ko-KR" altLang="en-US" sz="2000" b="0" i="0">
              <a:latin typeface="Consolas" charset="0"/>
              <a:ea typeface="Consolas" charset="0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sz="2000" b="0" i="0">
                <a:latin typeface="Consolas" charset="0"/>
                <a:ea typeface="Consolas" charset="0"/>
              </a:rPr>
              <a:t>3) let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 </a:t>
            </a:r>
            <a:r>
              <a:rPr sz="2000" b="0" i="0">
                <a:latin typeface="Consolas" charset="0"/>
                <a:ea typeface="Consolas" charset="0"/>
              </a:rPr>
              <a:t>1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a</a:t>
            </a:r>
            <a:r>
              <a:rPr sz="2000" b="0" i="0">
                <a:latin typeface="Consolas" charset="0"/>
                <a:ea typeface="Consolas" charset="0"/>
              </a:rPr>
              <a:t>;</a:t>
            </a:r>
            <a:endParaRPr lang="ko-KR" altLang="en-US" sz="2000" b="0" i="0">
              <a:latin typeface="Consolas" charset="0"/>
              <a:ea typeface="Consolas" charset="0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sz="2000" b="0" i="0">
                <a:latin typeface="Consolas" charset="0"/>
                <a:ea typeface="Consolas" charset="0"/>
              </a:rPr>
              <a:t>4) let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 </a:t>
            </a:r>
            <a:r>
              <a:rPr sz="2000" b="0" i="0">
                <a:latin typeface="Consolas" charset="0"/>
                <a:ea typeface="Consolas" charset="0"/>
              </a:rPr>
              <a:t>return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 </a:t>
            </a:r>
            <a:r>
              <a:rPr sz="2000" b="0" i="0">
                <a:latin typeface="Consolas" charset="0"/>
                <a:ea typeface="Consolas" charset="0"/>
              </a:rPr>
              <a:t>=</a:t>
            </a:r>
            <a:r>
              <a:rPr sz="2000" b="0" i="0">
                <a:solidFill>
                  <a:srgbClr val="313130"/>
                </a:solidFill>
                <a:latin typeface="Consolas" charset="0"/>
                <a:ea typeface="Consolas" charset="0"/>
              </a:rPr>
              <a:t> </a:t>
            </a:r>
            <a:r>
              <a:rPr sz="2000" b="0" i="0">
                <a:latin typeface="Consolas" charset="0"/>
                <a:ea typeface="Consolas" charset="0"/>
              </a:rPr>
              <a:t>5;</a:t>
            </a:r>
            <a:endParaRPr lang="ko-KR" altLang="en-US" sz="2000" b="1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 hangingPunct="1"/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557276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예제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sp>
        <p:nvSpPr>
          <p:cNvPr id="1019" name="텍스트 상자 40"/>
          <p:cNvSpPr txBox="1">
            <a:spLocks/>
          </p:cNvSpPr>
          <p:nvPr/>
        </p:nvSpPr>
        <p:spPr>
          <a:xfrm>
            <a:off x="5836285" y="1748790"/>
            <a:ext cx="7496175" cy="7412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/>
            <a:r>
              <a:rPr sz="28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1. </a:t>
            </a:r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r>
              <a:rPr sz="28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현재 우리가 살고있는 행성(planet)의 이름을 값으로 가진 변수를 만들어보세요. </a:t>
            </a:r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r>
              <a:rPr sz="2800" b="1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변수 이름은 어떻게 지어야 할까요?</a:t>
            </a:r>
            <a:endParaRPr lang="ko-KR" altLang="en-US" sz="2800" b="1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r>
              <a:rPr sz="28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2. </a:t>
            </a:r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r>
              <a:rPr sz="28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웹사이트를 개발 중이라고 가정하고, 현재 접속 중인 사용자(user)의 이름(name)을 저장하는 변수를 만들어보세요. </a:t>
            </a:r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/>
            <a:r>
              <a:rPr sz="2800" b="1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변수 이름은 어떻게 지어야 할까요?</a:t>
            </a:r>
            <a:endParaRPr lang="ko-KR" altLang="en-US" sz="2800" b="1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0" indent="0" algn="l" hangingPunct="1"/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557276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                 기술면접 예제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sp>
        <p:nvSpPr>
          <p:cNvPr id="1019" name="Rect 0"/>
          <p:cNvSpPr txBox="1">
            <a:spLocks/>
          </p:cNvSpPr>
          <p:nvPr/>
        </p:nvSpPr>
        <p:spPr>
          <a:xfrm>
            <a:off x="3079115" y="4384675"/>
            <a:ext cx="12653010" cy="45243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>
              <a:lnSpc>
                <a:spcPct val="150000"/>
              </a:lnSpc>
            </a:pPr>
            <a:r>
              <a:rPr sz="32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1. </a:t>
            </a:r>
            <a:r>
              <a:rPr sz="3200" b="0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변수 선언 키워드 </a:t>
            </a:r>
            <a:r>
              <a:rPr sz="3200" b="1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세가지의 "차이점"</a:t>
            </a:r>
            <a:r>
              <a:rPr sz="3200" b="0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 그리고</a:t>
            </a:r>
            <a:r>
              <a:rPr sz="3200" b="1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 "스코프 유효 범위"</a:t>
            </a:r>
            <a:endParaRPr lang="ko-KR" altLang="en-US" sz="3200" b="0" i="0">
              <a:solidFill>
                <a:schemeClr val="tx1"/>
              </a:solidFill>
              <a:latin typeface="Helvetica Neue" charset="0"/>
              <a:ea typeface="Malgun Gothic" charset="0"/>
            </a:endParaRPr>
          </a:p>
          <a:p>
            <a:pPr marL="254000" indent="-254000" algn="l">
              <a:lnSpc>
                <a:spcPct val="150000"/>
              </a:lnSpc>
            </a:pPr>
            <a:r>
              <a:rPr sz="3200" b="0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    에 대해 설명하세요</a:t>
            </a:r>
            <a:endParaRPr lang="ko-KR" altLang="en-US" sz="3200" b="0" i="0">
              <a:solidFill>
                <a:schemeClr val="tx1"/>
              </a:solidFill>
              <a:latin typeface="Helvetica Neue" charset="0"/>
              <a:ea typeface="Malgun Gothic" charset="0"/>
            </a:endParaRPr>
          </a:p>
          <a:p>
            <a:pPr marL="254000" indent="-254000" algn="l">
              <a:lnSpc>
                <a:spcPct val="150000"/>
              </a:lnSpc>
            </a:pPr>
            <a:endParaRPr lang="ko-KR" altLang="en-US" sz="32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254000" indent="-254000" algn="l">
              <a:lnSpc>
                <a:spcPct val="150000"/>
              </a:lnSpc>
            </a:pPr>
            <a:endParaRPr lang="ko-KR" altLang="en-US" sz="32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254000" indent="-254000" algn="l">
              <a:lnSpc>
                <a:spcPct val="150000"/>
              </a:lnSpc>
            </a:pPr>
            <a:endParaRPr lang="ko-KR" altLang="en-US" sz="3200" b="1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254000" indent="-254000" algn="l" hangingPunct="1">
              <a:lnSpc>
                <a:spcPct val="150000"/>
              </a:lnSpc>
              <a:buFont typeface="+mj-lt"/>
              <a:buAutoNum type="arabicPeriod"/>
            </a:pPr>
            <a:endParaRPr lang="ko-KR" altLang="en-US" sz="3200">
              <a:latin typeface="맑은 고딕" charset="0"/>
              <a:ea typeface="맑은 고딕" charset="0"/>
            </a:endParaRPr>
          </a:p>
        </p:txBody>
      </p:sp>
      <p:sp>
        <p:nvSpPr>
          <p:cNvPr id="1020" name="텍스트 상자 46"/>
          <p:cNvSpPr txBox="1">
            <a:spLocks/>
          </p:cNvSpPr>
          <p:nvPr/>
        </p:nvSpPr>
        <p:spPr>
          <a:xfrm>
            <a:off x="13087350" y="8118475"/>
            <a:ext cx="4398645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https://velog.io/@ahsy92/%EA%B8%B0%EC%88%A0%EB%A9%B4%EC%A0%91-%EC%8A%A4%EC%BD%94%ED%94%84Scope%EC%99%80-%EB%B3%80%EC%88%98%EC%84%A0%EC%96%B8const-let-var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>
            <a:grpSpLocks/>
          </p:cNvGrpSpPr>
          <p:nvPr/>
        </p:nvGrpSpPr>
        <p:grpSpPr>
          <a:xfrm>
            <a:off x="3148965" y="3947795"/>
            <a:ext cx="11988800" cy="2086610"/>
            <a:chOff x="3148965" y="3947795"/>
            <a:chExt cx="11988800" cy="2086610"/>
          </a:xfrm>
        </p:grpSpPr>
        <p:pic>
          <p:nvPicPr>
            <p:cNvPr id="3" name="Picture " descr="C:/Users/Windows/AppData/Roaming/PolarisOffice/ETemp/12336_18119592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48965" y="3947795"/>
              <a:ext cx="11988800" cy="2086610"/>
            </a:xfrm>
            <a:prstGeom prst="rect">
              <a:avLst/>
            </a:prstGeom>
            <a:noFill/>
          </p:spPr>
        </p:pic>
      </p:grpSp>
      <p:grpSp>
        <p:nvGrpSpPr>
          <p:cNvPr id="1003" name="Group 5"/>
          <p:cNvGrpSpPr>
            <a:grpSpLocks/>
          </p:cNvGrpSpPr>
          <p:nvPr/>
        </p:nvGrpSpPr>
        <p:grpSpPr>
          <a:xfrm>
            <a:off x="11477625" y="6189980"/>
            <a:ext cx="516890" cy="778510"/>
            <a:chOff x="11477625" y="6189980"/>
            <a:chExt cx="516890" cy="778510"/>
          </a:xfrm>
        </p:grpSpPr>
        <p:pic>
          <p:nvPicPr>
            <p:cNvPr id="9" name="Picture " descr="C:/Users/Windows/AppData/Roaming/PolarisOffice/ETemp/12336_18119592/image3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140000">
              <a:off x="11477625" y="6189980"/>
              <a:ext cx="517525" cy="779145"/>
            </a:xfrm>
            <a:prstGeom prst="rect">
              <a:avLst/>
            </a:prstGeom>
            <a:noFill/>
          </p:spPr>
        </p:pic>
      </p:grpSp>
      <p:grpSp>
        <p:nvGrpSpPr>
          <p:cNvPr id="1005" name="Group 5"/>
          <p:cNvGrpSpPr>
            <a:grpSpLocks/>
          </p:cNvGrpSpPr>
          <p:nvPr/>
        </p:nvGrpSpPr>
        <p:grpSpPr>
          <a:xfrm>
            <a:off x="514985" y="403225"/>
            <a:ext cx="17256760" cy="525780"/>
            <a:chOff x="514985" y="403225"/>
            <a:chExt cx="17256760" cy="525780"/>
          </a:xfrm>
        </p:grpSpPr>
        <p:pic>
          <p:nvPicPr>
            <p:cNvPr id="15" name="Picture " descr="C:/Users/Windows/AppData/Roaming/PolarisOffice/ETemp/12336_18119592/image5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403225"/>
              <a:ext cx="17256760" cy="525780"/>
            </a:xfrm>
            <a:prstGeom prst="rect">
              <a:avLst/>
            </a:prstGeom>
            <a:noFill/>
          </p:spPr>
        </p:pic>
      </p:grpSp>
      <p:sp>
        <p:nvSpPr>
          <p:cNvPr id="17" name="Rect 0"/>
          <p:cNvSpPr txBox="1">
            <a:spLocks/>
          </p:cNvSpPr>
          <p:nvPr/>
        </p:nvSpPr>
        <p:spPr>
          <a:xfrm>
            <a:off x="6727190" y="4588510"/>
            <a:ext cx="7915275" cy="7994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sz="2300">
                <a:solidFill>
                  <a:srgbClr val="FFFFFF"/>
                </a:solidFill>
                <a:latin typeface="Pretendard Light" charset="0"/>
                <a:ea typeface="Calibri" charset="0"/>
                <a:cs typeface="Pretendard Light" charset="0"/>
              </a:rPr>
              <a:t>20230416</a:t>
            </a:r>
            <a:endParaRPr lang="ko-KR" altLang="en-US" sz="2300">
              <a:solidFill>
                <a:srgbClr val="FFFFFF"/>
              </a:solidFill>
              <a:latin typeface="Pretendard Light" charset="0"/>
              <a:ea typeface="Calibri" charset="0"/>
              <a:cs typeface="Pretendard Light" charset="0"/>
            </a:endParaRPr>
          </a:p>
          <a:p>
            <a:pPr marL="0" indent="0" algn="r" latinLnBrk="0">
              <a:buFontTx/>
              <a:buNone/>
            </a:pPr>
            <a:r>
              <a:rPr lang="ko-KR" sz="2300">
                <a:solidFill>
                  <a:srgbClr val="FFFFFF"/>
                </a:solidFill>
                <a:latin typeface="Pretendard Light" charset="0"/>
                <a:ea typeface="Calibri" charset="0"/>
                <a:cs typeface="Pretendard Light" charset="0"/>
              </a:rPr>
              <a:t>유하은</a:t>
            </a:r>
            <a:endParaRPr lang="ko-KR" altLang="en-US" sz="2300">
              <a:solidFill>
                <a:srgbClr val="FFFFFF"/>
              </a:solidFill>
              <a:latin typeface="Pretendard Light" charset="0"/>
              <a:ea typeface="Calibri" charset="0"/>
              <a:cs typeface="Pretendard Light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2277745" y="4239260"/>
            <a:ext cx="16468090" cy="29222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9200" spc="-480">
                <a:solidFill>
                  <a:srgbClr val="FFFFFF"/>
                </a:solidFill>
                <a:latin typeface="Pretendard ExtraBold" charset="0"/>
                <a:ea typeface="Calibri" charset="0"/>
                <a:cs typeface="Pretendard ExtraBold" charset="0"/>
              </a:rPr>
              <a:t>변수요?</a:t>
            </a:r>
            <a:endParaRPr lang="ko-KR" altLang="en-US" sz="9200">
              <a:solidFill>
                <a:srgbClr val="FFFFFF"/>
              </a:solidFill>
              <a:latin typeface="Pretendard ExtraBold" charset="0"/>
              <a:ea typeface="Calibri" charset="0"/>
              <a:cs typeface="Pretendard ExtraBold" charset="0"/>
            </a:endParaRPr>
          </a:p>
          <a:p>
            <a:pPr marL="0" indent="0" algn="ctr" latinLnBrk="0">
              <a:buFontTx/>
              <a:buNone/>
            </a:pPr>
            <a:endParaRPr lang="ko-KR" altLang="en-US" sz="9200">
              <a:solidFill>
                <a:srgbClr val="FFFFFF"/>
              </a:solidFill>
              <a:latin typeface="Pretendard ExtraBold" charset="0"/>
              <a:cs typeface="Pretendard ExtraBold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>
            <a:off x="-2585085" y="3246120"/>
            <a:ext cx="1646809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40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JS 응애가 JS응애들에게 </a:t>
            </a:r>
            <a:endParaRPr lang="ko-KR" altLang="en-US" sz="40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pic>
        <p:nvPicPr>
          <p:cNvPr id="1006" name="Picture " descr="C:/Users/Windows/AppData/Roaming/PolarisOffice/ETemp/12336_18119592/fImage287799458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45" y="4078605"/>
            <a:ext cx="1395730" cy="1807845"/>
          </a:xfrm>
          <a:prstGeom prst="rect">
            <a:avLst/>
          </a:prstGeom>
          <a:noFill/>
        </p:spPr>
      </p:pic>
      <p:sp>
        <p:nvSpPr>
          <p:cNvPr id="1007" name="텍스트 상자 39"/>
          <p:cNvSpPr txBox="1">
            <a:spLocks/>
          </p:cNvSpPr>
          <p:nvPr/>
        </p:nvSpPr>
        <p:spPr>
          <a:xfrm>
            <a:off x="9436100" y="6372225"/>
            <a:ext cx="5530215" cy="157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hangingPunct="1">
              <a:lnSpc>
                <a:spcPct val="114999"/>
              </a:lnSpc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혼자하는 자바스크립트 스터디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r" hangingPunct="1">
              <a:lnSpc>
                <a:spcPct val="114999"/>
              </a:lnSpc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코</a:t>
            </a:r>
            <a:r>
              <a:rPr lang="ko-KR" sz="2800" b="1">
                <a:latin typeface="맑은 고딕" charset="0"/>
                <a:ea typeface="맑은 고딕" charset="0"/>
              </a:rPr>
              <a:t>어 자바스크립트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r" hangingPunct="1">
              <a:lnSpc>
                <a:spcPct val="114999"/>
              </a:lnSpc>
              <a:buFontTx/>
              <a:buNone/>
            </a:pPr>
            <a:r>
              <a:rPr sz="2800" b="1" i="0">
                <a:solidFill>
                  <a:srgbClr val="313130"/>
                </a:solidFill>
                <a:latin typeface="Segoe UI" charset="0"/>
                <a:ea typeface="SF Pro Display" charset="0"/>
              </a:rPr>
              <a:t>모던 JavaScript 튜토리얼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557276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                 기술면접 예제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sp>
        <p:nvSpPr>
          <p:cNvPr id="1019" name="Rect 0"/>
          <p:cNvSpPr txBox="1">
            <a:spLocks/>
          </p:cNvSpPr>
          <p:nvPr/>
        </p:nvSpPr>
        <p:spPr>
          <a:xfrm>
            <a:off x="3908425" y="2233930"/>
            <a:ext cx="10751820" cy="39681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>
              <a:lnSpc>
                <a:spcPct val="150000"/>
              </a:lnSpc>
            </a:pPr>
            <a:r>
              <a:rPr sz="2800" b="0" i="0">
                <a:solidFill>
                  <a:srgbClr val="313130"/>
                </a:solidFill>
                <a:latin typeface="Segoe UI" charset="0"/>
                <a:ea typeface="BlinkMacSystemFont" charset="0"/>
              </a:rPr>
              <a:t>1. </a:t>
            </a:r>
            <a:r>
              <a:rPr sz="2800" b="0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변수 선언 키워드 </a:t>
            </a:r>
            <a:r>
              <a:rPr sz="2800" b="1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세가지의 "차이점"</a:t>
            </a:r>
            <a:r>
              <a:rPr sz="2800" b="0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 그리고</a:t>
            </a:r>
            <a:r>
              <a:rPr sz="2800" b="1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 "스코프 유효 범위"</a:t>
            </a:r>
            <a:endParaRPr lang="ko-KR" altLang="en-US" sz="2800" b="0" i="0">
              <a:solidFill>
                <a:schemeClr val="tx1"/>
              </a:solidFill>
              <a:latin typeface="Helvetica Neue" charset="0"/>
              <a:ea typeface="Malgun Gothic" charset="0"/>
            </a:endParaRPr>
          </a:p>
          <a:p>
            <a:pPr marL="254000" indent="-254000" algn="l">
              <a:lnSpc>
                <a:spcPct val="150000"/>
              </a:lnSpc>
            </a:pPr>
            <a:r>
              <a:rPr sz="2800" b="0" i="0" spc="-5">
                <a:solidFill>
                  <a:schemeClr val="tx1"/>
                </a:solidFill>
                <a:latin typeface="Helvetica Neue" charset="0"/>
                <a:ea typeface="Malgun Gothic" charset="0"/>
              </a:rPr>
              <a:t>    에 대해 설명하세요</a:t>
            </a:r>
            <a:endParaRPr lang="ko-KR" altLang="en-US" sz="2800" b="0" i="0">
              <a:solidFill>
                <a:schemeClr val="tx1"/>
              </a:solidFill>
              <a:latin typeface="Helvetica Neue" charset="0"/>
              <a:ea typeface="Malgun Gothic" charset="0"/>
            </a:endParaRPr>
          </a:p>
          <a:p>
            <a:pPr marL="254000" indent="-254000" algn="l">
              <a:lnSpc>
                <a:spcPct val="150000"/>
              </a:lnSpc>
            </a:pPr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254000" indent="-254000" algn="l">
              <a:lnSpc>
                <a:spcPct val="150000"/>
              </a:lnSpc>
            </a:pPr>
            <a:endParaRPr lang="ko-KR" altLang="en-US" sz="2800" b="0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254000" indent="-254000" algn="l">
              <a:lnSpc>
                <a:spcPct val="150000"/>
              </a:lnSpc>
            </a:pPr>
            <a:endParaRPr lang="ko-KR" altLang="en-US" sz="2800" b="1" i="0">
              <a:solidFill>
                <a:srgbClr val="313130"/>
              </a:solidFill>
              <a:latin typeface="Segoe UI" charset="0"/>
              <a:ea typeface="BlinkMacSystemFont" charset="0"/>
            </a:endParaRPr>
          </a:p>
          <a:p>
            <a:pPr marL="254000" indent="-254000" algn="l" hangingPunct="1">
              <a:lnSpc>
                <a:spcPct val="150000"/>
              </a:lnSpc>
              <a:buFont typeface="+mj-lt"/>
              <a:buAutoNum type="arabicPeriod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sp>
        <p:nvSpPr>
          <p:cNvPr id="1020" name="텍스트 상자 44"/>
          <p:cNvSpPr txBox="1">
            <a:spLocks/>
          </p:cNvSpPr>
          <p:nvPr/>
        </p:nvSpPr>
        <p:spPr>
          <a:xfrm flipH="1">
            <a:off x="3526790" y="4206240"/>
            <a:ext cx="11659870" cy="569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/>
            <a:r>
              <a:rPr sz="2800" b="1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const 키워드</a:t>
            </a:r>
            <a:endParaRPr lang="ko-KR" altLang="en-US" sz="2800" b="1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유효 범위 : 블록 스코프 / 함수 스코프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값 재할당 : 불가능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재선언 :불가능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0" indent="0" algn="l"/>
            <a:r>
              <a:rPr sz="2800" b="1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let 키워드</a:t>
            </a:r>
            <a:endParaRPr lang="ko-KR" altLang="en-US" sz="2800" b="1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유효 범위 : 블록 스코프 / 함수 스코프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값 재할당 : 가능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재선언 :불가능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0" indent="0" algn="l"/>
            <a:r>
              <a:rPr sz="2800" b="1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vat 키워드</a:t>
            </a:r>
            <a:endParaRPr lang="ko-KR" altLang="en-US" sz="2800" b="1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유효 범위 : 함수 스코프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값 재할당 : 가능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381000" indent="0" algn="l"/>
            <a:r>
              <a:rPr sz="2800" b="0" i="0" spc="-5">
                <a:solidFill>
                  <a:srgbClr val="ECECEC"/>
                </a:solidFill>
                <a:latin typeface="Wingdings" charset="0"/>
                <a:ea typeface="Malgun Gothic" charset="0"/>
              </a:rPr>
              <a:t>•</a:t>
            </a:r>
            <a:r>
              <a:rPr sz="2800" b="0" i="0" spc="-5">
                <a:solidFill>
                  <a:srgbClr val="ECECEC"/>
                </a:solidFill>
                <a:latin typeface="Helvetica Neue" charset="0"/>
                <a:ea typeface="Malgun Gothic" charset="0"/>
              </a:rPr>
              <a:t>  재선언 :가능</a:t>
            </a:r>
            <a:endParaRPr lang="ko-KR" altLang="en-US" sz="2800" b="0" i="0">
              <a:solidFill>
                <a:srgbClr val="ECECEC"/>
              </a:solidFill>
              <a:latin typeface="Helvetica Neue" charset="0"/>
              <a:ea typeface="Malgun Gothic" charset="0"/>
            </a:endParaRPr>
          </a:p>
          <a:p>
            <a:pPr marL="0" indent="0" algn="l" hangingPunct="1"/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910" y="1028700"/>
            <a:ext cx="7119620" cy="2085340"/>
            <a:chOff x="1438910" y="1028700"/>
            <a:chExt cx="7119620" cy="2085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910" y="1028700"/>
              <a:ext cx="7119620" cy="2085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310" y="6906895"/>
            <a:ext cx="7649845" cy="28575"/>
            <a:chOff x="4639310" y="6906895"/>
            <a:chExt cx="7649845" cy="28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639310" y="6906895"/>
              <a:ext cx="7649845" cy="285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1065" y="3003550"/>
            <a:ext cx="10111740" cy="28575"/>
            <a:chOff x="8521065" y="3003550"/>
            <a:chExt cx="10111740" cy="28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065" y="3003550"/>
              <a:ext cx="10111740" cy="285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3355" y="1125855"/>
            <a:ext cx="1660525" cy="28575"/>
            <a:chOff x="-173355" y="1125855"/>
            <a:chExt cx="1660525" cy="285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3355" y="1125855"/>
              <a:ext cx="1660525" cy="285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59520" y="1604645"/>
            <a:ext cx="566420" cy="933450"/>
            <a:chOff x="8859520" y="1604645"/>
            <a:chExt cx="566420" cy="9334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8859520" y="1604645"/>
              <a:ext cx="566420" cy="93345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/>
          </p:cNvSpPr>
          <p:nvPr/>
        </p:nvSpPr>
        <p:spPr>
          <a:xfrm>
            <a:off x="10111740" y="3703320"/>
            <a:ext cx="952500" cy="4937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en-US" sz="3000" b="1">
                <a:solidFill>
                  <a:srgbClr val="08874A"/>
                </a:solidFill>
                <a:latin typeface="Pretendard" charset="0"/>
                <a:ea typeface="Calibri" charset="0"/>
                <a:cs typeface="+mn-cs"/>
              </a:rPr>
              <a:t>01</a:t>
            </a:r>
            <a:endParaRPr lang="ko-KR" altLang="en-US" sz="3000" b="1">
              <a:solidFill>
                <a:srgbClr val="08874A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en-US" sz="3000" b="1">
                <a:solidFill>
                  <a:srgbClr val="08874A"/>
                </a:solidFill>
                <a:latin typeface="Pretendard" charset="0"/>
                <a:ea typeface="Calibri" charset="0"/>
                <a:cs typeface="+mn-cs"/>
              </a:rPr>
              <a:t>02</a:t>
            </a:r>
            <a:endParaRPr lang="ko-KR" altLang="en-US" sz="3000" b="1">
              <a:solidFill>
                <a:srgbClr val="08874A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en-US" sz="3000" b="1">
                <a:solidFill>
                  <a:srgbClr val="08874A"/>
                </a:solidFill>
                <a:latin typeface="Pretendard" charset="0"/>
                <a:ea typeface="Calibri" charset="0"/>
                <a:cs typeface="+mn-cs"/>
              </a:rPr>
              <a:t>03</a:t>
            </a:r>
            <a:endParaRPr lang="ko-KR" altLang="en-US" sz="3000" b="1">
              <a:solidFill>
                <a:srgbClr val="08874A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en-US" sz="3000" b="1">
                <a:solidFill>
                  <a:srgbClr val="08874A"/>
                </a:solidFill>
                <a:latin typeface="Pretendard" charset="0"/>
                <a:ea typeface="Calibri" charset="0"/>
                <a:cs typeface="+mn-cs"/>
              </a:rPr>
              <a:t>04</a:t>
            </a:r>
            <a:endParaRPr lang="ko-KR" altLang="en-US" sz="3000" b="1">
              <a:solidFill>
                <a:srgbClr val="08874A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en-US" sz="3000" b="1">
                <a:solidFill>
                  <a:srgbClr val="08874A"/>
                </a:solidFill>
                <a:latin typeface="Pretendard" charset="0"/>
                <a:ea typeface="Calibri" charset="0"/>
                <a:cs typeface="+mn-cs"/>
              </a:rPr>
              <a:t>05</a:t>
            </a:r>
            <a:endParaRPr lang="ko-KR" altLang="en-US" sz="3000" b="1">
              <a:solidFill>
                <a:srgbClr val="08874A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en-US" sz="3000" b="1">
                <a:solidFill>
                  <a:srgbClr val="08874A"/>
                </a:solidFill>
                <a:latin typeface="Pretendard" charset="0"/>
                <a:ea typeface="Calibri" charset="0"/>
                <a:cs typeface="+mn-cs"/>
              </a:rPr>
              <a:t>06</a:t>
            </a:r>
            <a:endParaRPr lang="ko-KR" altLang="en-US" sz="3000" b="1">
              <a:solidFill>
                <a:srgbClr val="08874A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3000" b="1">
              <a:solidFill>
                <a:srgbClr val="08874A"/>
              </a:solidFill>
              <a:latin typeface="Pretendard" charset="0"/>
              <a:cs typeface="Pretendard" charset="0"/>
            </a:endParaRPr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2423160" y="3507105"/>
            <a:ext cx="6029960" cy="4775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2500">
              <a:solidFill>
                <a:srgbClr val="333333"/>
              </a:solidFill>
              <a:latin typeface="Pretendard Light" charset="0"/>
              <a:cs typeface="Pretendard Light" charset="0"/>
            </a:endParaRPr>
          </a:p>
        </p:txBody>
      </p:sp>
      <p:sp>
        <p:nvSpPr>
          <p:cNvPr id="19" name="Object 19"/>
          <p:cNvSpPr txBox="1">
            <a:spLocks/>
          </p:cNvSpPr>
          <p:nvPr/>
        </p:nvSpPr>
        <p:spPr>
          <a:xfrm>
            <a:off x="678180" y="1362710"/>
            <a:ext cx="8641715" cy="21266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8000" spc="-490">
                <a:solidFill>
                  <a:srgbClr val="08874A"/>
                </a:solidFill>
                <a:latin typeface="Pretendard" charset="0"/>
                <a:ea typeface="Calibri" charset="0"/>
                <a:cs typeface="Pretendard" charset="0"/>
              </a:rPr>
              <a:t>CONTENTS</a:t>
            </a:r>
            <a:endParaRPr lang="ko-KR" altLang="en-US" sz="8000">
              <a:solidFill>
                <a:srgbClr val="08874A"/>
              </a:solidFill>
              <a:latin typeface="Pretendard" charset="0"/>
              <a:cs typeface="Pretendard" charset="0"/>
            </a:endParaRPr>
          </a:p>
        </p:txBody>
      </p:sp>
      <p:sp>
        <p:nvSpPr>
          <p:cNvPr id="20" name="Object 20"/>
          <p:cNvSpPr txBox="1">
            <a:spLocks/>
          </p:cNvSpPr>
          <p:nvPr/>
        </p:nvSpPr>
        <p:spPr>
          <a:xfrm>
            <a:off x="11149330" y="3703320"/>
            <a:ext cx="6141720" cy="4244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sz="3000">
                <a:solidFill>
                  <a:srgbClr val="333333"/>
                </a:solidFill>
                <a:latin typeface="Pretendard Light" charset="0"/>
                <a:ea typeface="Calibri" charset="0"/>
                <a:cs typeface="Pretendard Light" charset="0"/>
              </a:rPr>
              <a:t>변수란 무엇인가</a:t>
            </a:r>
            <a:endParaRPr lang="ko-KR" altLang="en-US" sz="3000">
              <a:solidFill>
                <a:srgbClr val="333333"/>
              </a:solidFill>
              <a:latin typeface="Pretendard Light" charset="0"/>
              <a:ea typeface="Calibri" charset="0"/>
              <a:cs typeface="Pretendard Light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sz="3000">
                <a:solidFill>
                  <a:srgbClr val="333333"/>
                </a:solidFill>
                <a:latin typeface="Pretendard Light" charset="0"/>
                <a:ea typeface="Calibri" charset="0"/>
                <a:cs typeface="Pretendard Light" charset="0"/>
              </a:rPr>
              <a:t>변수 선언 방법</a:t>
            </a:r>
            <a:endParaRPr lang="ko-KR" altLang="en-US" sz="3000">
              <a:solidFill>
                <a:srgbClr val="333333"/>
              </a:solidFill>
              <a:latin typeface="Pretendard Light" charset="0"/>
              <a:ea typeface="Calibri" charset="0"/>
              <a:cs typeface="Pretendard Light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sz="3000">
                <a:solidFill>
                  <a:srgbClr val="333333"/>
                </a:solidFill>
                <a:latin typeface="Pretendard Light" charset="0"/>
                <a:ea typeface="Calibri" charset="0"/>
                <a:cs typeface="Pretendard Light" charset="0"/>
              </a:rPr>
              <a:t>변수 명명 방법</a:t>
            </a:r>
            <a:endParaRPr lang="ko-KR" altLang="en-US" sz="3000">
              <a:solidFill>
                <a:srgbClr val="333333"/>
              </a:solidFill>
              <a:latin typeface="Pretendard Light" charset="0"/>
              <a:ea typeface="Calibri" charset="0"/>
              <a:cs typeface="Pretendard Light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sz="3000">
                <a:solidFill>
                  <a:srgbClr val="333333"/>
                </a:solidFill>
                <a:latin typeface="Pretendard Light" charset="0"/>
                <a:ea typeface="Calibri" charset="0"/>
                <a:cs typeface="Pretendard Light" charset="0"/>
              </a:rPr>
              <a:t>변수 동작 원리 (데이터 할당)</a:t>
            </a:r>
            <a:endParaRPr lang="ko-KR" altLang="en-US" sz="3000">
              <a:solidFill>
                <a:srgbClr val="333333"/>
              </a:solidFill>
              <a:latin typeface="Pretendard Light" charset="0"/>
              <a:cs typeface="Pretendard Light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000">
                <a:solidFill>
                  <a:srgbClr val="333333"/>
                </a:solidFill>
                <a:latin typeface="Pretendard Light" charset="0"/>
                <a:ea typeface="Calibri" charset="0"/>
                <a:cs typeface="Pretendard Light" charset="0"/>
              </a:rPr>
              <a:t>예</a:t>
            </a:r>
            <a:r>
              <a:rPr lang="ko-KR" sz="3000">
                <a:solidFill>
                  <a:srgbClr val="333333"/>
                </a:solidFill>
                <a:latin typeface="Pretendard Light" charset="0"/>
                <a:ea typeface="Calibri" charset="0"/>
                <a:cs typeface="Pretendard Light" charset="0"/>
              </a:rPr>
              <a:t>제</a:t>
            </a:r>
            <a:endParaRPr lang="ko-KR" altLang="en-US" sz="3000">
              <a:solidFill>
                <a:srgbClr val="333333"/>
              </a:solidFill>
              <a:latin typeface="Pretendard Light" charset="0"/>
              <a:ea typeface="Calibri" charset="0"/>
              <a:cs typeface="Pretendard Light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sz="3000">
                <a:solidFill>
                  <a:srgbClr val="333333"/>
                </a:solidFill>
                <a:latin typeface="Pretendard Light" charset="0"/>
                <a:ea typeface="Calibri" charset="0"/>
                <a:cs typeface="Pretendard Light" charset="0"/>
              </a:rPr>
              <a:t>QnA</a:t>
            </a:r>
            <a:endParaRPr lang="ko-KR" altLang="en-US" sz="3000">
              <a:solidFill>
                <a:srgbClr val="333333"/>
              </a:solidFill>
              <a:latin typeface="Pretendard Light" charset="0"/>
              <a:ea typeface="Calibri" charset="0"/>
              <a:cs typeface="Pretendard Light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85" y="509905"/>
            <a:ext cx="17256125" cy="525145"/>
            <a:chOff x="514985" y="509905"/>
            <a:chExt cx="17256125" cy="5251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6760" cy="525780"/>
            </a:xfrm>
            <a:prstGeom prst="rect">
              <a:avLst/>
            </a:prstGeom>
            <a:noFill/>
          </p:spPr>
        </p:pic>
      </p:grpSp>
      <p:sp>
        <p:nvSpPr>
          <p:cNvPr id="1008" name="텍스트 상자 1"/>
          <p:cNvSpPr txBox="1">
            <a:spLocks/>
          </p:cNvSpPr>
          <p:nvPr/>
        </p:nvSpPr>
        <p:spPr>
          <a:xfrm>
            <a:off x="-4870450" y="415925"/>
            <a:ext cx="16468090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변수란 무엇인가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1" name="그룹 6"/>
          <p:cNvGrpSpPr>
            <a:grpSpLocks/>
          </p:cNvGrpSpPr>
          <p:nvPr/>
        </p:nvGrpSpPr>
        <p:grpSpPr>
          <a:xfrm>
            <a:off x="4772025" y="3629660"/>
            <a:ext cx="8593455" cy="3093720"/>
            <a:chOff x="4772025" y="3629660"/>
            <a:chExt cx="8593455" cy="3093720"/>
          </a:xfrm>
        </p:grpSpPr>
        <p:pic>
          <p:nvPicPr>
            <p:cNvPr id="1012" name="그림 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2025" y="3629660"/>
              <a:ext cx="8593455" cy="3093720"/>
            </a:xfrm>
            <a:prstGeom prst="rect">
              <a:avLst/>
            </a:prstGeom>
            <a:noFill/>
          </p:spPr>
        </p:pic>
      </p:grpSp>
      <p:sp>
        <p:nvSpPr>
          <p:cNvPr id="1009" name="텍스트 상자 2"/>
          <p:cNvSpPr txBox="1">
            <a:spLocks/>
          </p:cNvSpPr>
          <p:nvPr/>
        </p:nvSpPr>
        <p:spPr>
          <a:xfrm>
            <a:off x="6962775" y="4340860"/>
            <a:ext cx="4198620" cy="2584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54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변수</a:t>
            </a: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r>
              <a:rPr lang="ko-KR" sz="54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VARIABLE</a:t>
            </a: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endParaRPr lang="ko-KR" altLang="en-US" sz="5400">
              <a:solidFill>
                <a:srgbClr val="000000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13" name="그룹 8"/>
          <p:cNvGrpSpPr>
            <a:grpSpLocks/>
          </p:cNvGrpSpPr>
          <p:nvPr/>
        </p:nvGrpSpPr>
        <p:grpSpPr>
          <a:xfrm>
            <a:off x="12234545" y="6254750"/>
            <a:ext cx="567055" cy="934085"/>
            <a:chOff x="12234545" y="6254750"/>
            <a:chExt cx="567055" cy="934085"/>
          </a:xfrm>
        </p:grpSpPr>
        <p:pic>
          <p:nvPicPr>
            <p:cNvPr id="1014" name="그림 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234545" y="6254750"/>
              <a:ext cx="567055" cy="9340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6760" cy="525780"/>
            <a:chOff x="514985" y="509905"/>
            <a:chExt cx="17256760" cy="525780"/>
          </a:xfrm>
        </p:grpSpPr>
        <p:pic>
          <p:nvPicPr>
            <p:cNvPr id="21" name="Picture 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6760" cy="525780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변수란 무엇인가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sp>
        <p:nvSpPr>
          <p:cNvPr id="1009" name="Rect 0"/>
          <p:cNvSpPr txBox="1">
            <a:spLocks/>
          </p:cNvSpPr>
          <p:nvPr/>
        </p:nvSpPr>
        <p:spPr>
          <a:xfrm>
            <a:off x="2352040" y="3955415"/>
            <a:ext cx="12967970" cy="29571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14999"/>
              </a:lnSpc>
              <a:buFontTx/>
              <a:buNone/>
            </a:pPr>
            <a:r>
              <a:rPr lang="ko-KR" sz="54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1. 변할 수 있는 수 </a:t>
            </a: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lnSpc>
                <a:spcPct val="114999"/>
              </a:lnSpc>
              <a:buFontTx/>
              <a:buNone/>
            </a:pPr>
            <a:r>
              <a:rPr lang="ko-KR" sz="54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2. 변경 가능한 데이터가 담길 수 있는 공간</a:t>
            </a: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lnSpc>
                <a:spcPct val="114999"/>
              </a:lnSpc>
              <a:buFontTx/>
              <a:buNone/>
            </a:pPr>
            <a:endParaRPr lang="ko-KR" altLang="en-US" sz="5400">
              <a:solidFill>
                <a:srgbClr val="000000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13" name="Group 5"/>
          <p:cNvGrpSpPr>
            <a:grpSpLocks/>
          </p:cNvGrpSpPr>
          <p:nvPr/>
        </p:nvGrpSpPr>
        <p:grpSpPr>
          <a:xfrm>
            <a:off x="12234545" y="6254750"/>
            <a:ext cx="567055" cy="934085"/>
            <a:chOff x="12234545" y="6254750"/>
            <a:chExt cx="567055" cy="934085"/>
          </a:xfrm>
        </p:grpSpPr>
        <p:pic>
          <p:nvPicPr>
            <p:cNvPr id="1014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234545" y="6254750"/>
              <a:ext cx="567055" cy="9340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6760" cy="525780"/>
            <a:chOff x="514985" y="509905"/>
            <a:chExt cx="17256760" cy="525780"/>
          </a:xfrm>
        </p:grpSpPr>
        <p:pic>
          <p:nvPicPr>
            <p:cNvPr id="21" name="Picture 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6760" cy="525780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변수선언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1" name="Group 5"/>
          <p:cNvGrpSpPr>
            <a:grpSpLocks/>
          </p:cNvGrpSpPr>
          <p:nvPr/>
        </p:nvGrpSpPr>
        <p:grpSpPr>
          <a:xfrm>
            <a:off x="4772025" y="3629660"/>
            <a:ext cx="8593455" cy="3093720"/>
            <a:chOff x="4772025" y="3629660"/>
            <a:chExt cx="8593455" cy="3093720"/>
          </a:xfrm>
        </p:grpSpPr>
        <p:pic>
          <p:nvPicPr>
            <p:cNvPr id="1012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2025" y="3629660"/>
              <a:ext cx="8593455" cy="3093720"/>
            </a:xfrm>
            <a:prstGeom prst="rect">
              <a:avLst/>
            </a:prstGeom>
            <a:noFill/>
          </p:spPr>
        </p:pic>
      </p:grpSp>
      <p:sp>
        <p:nvSpPr>
          <p:cNvPr id="1009" name="Rect 0"/>
          <p:cNvSpPr txBox="1">
            <a:spLocks/>
          </p:cNvSpPr>
          <p:nvPr/>
        </p:nvSpPr>
        <p:spPr>
          <a:xfrm>
            <a:off x="6962775" y="4739640"/>
            <a:ext cx="4198620" cy="2584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54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let  / var</a:t>
            </a: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endParaRPr lang="ko-KR" altLang="en-US" sz="5400">
              <a:solidFill>
                <a:srgbClr val="000000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13" name="Group 5"/>
          <p:cNvGrpSpPr>
            <a:grpSpLocks/>
          </p:cNvGrpSpPr>
          <p:nvPr/>
        </p:nvGrpSpPr>
        <p:grpSpPr>
          <a:xfrm>
            <a:off x="12234545" y="6254750"/>
            <a:ext cx="567055" cy="934085"/>
            <a:chOff x="12234545" y="6254750"/>
            <a:chExt cx="567055" cy="934085"/>
          </a:xfrm>
        </p:grpSpPr>
        <p:pic>
          <p:nvPicPr>
            <p:cNvPr id="101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234545" y="6254750"/>
              <a:ext cx="567055" cy="9340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32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변수선언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1" name="Group 5"/>
          <p:cNvGrpSpPr>
            <a:grpSpLocks/>
          </p:cNvGrpSpPr>
          <p:nvPr/>
        </p:nvGrpSpPr>
        <p:grpSpPr>
          <a:xfrm>
            <a:off x="4772025" y="3629660"/>
            <a:ext cx="8594090" cy="3094355"/>
            <a:chOff x="4772025" y="3629660"/>
            <a:chExt cx="8594090" cy="3094355"/>
          </a:xfrm>
        </p:grpSpPr>
        <p:pic>
          <p:nvPicPr>
            <p:cNvPr id="1012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2025" y="3629660"/>
              <a:ext cx="8594090" cy="3094355"/>
            </a:xfrm>
            <a:prstGeom prst="rect">
              <a:avLst/>
            </a:prstGeom>
            <a:noFill/>
          </p:spPr>
        </p:pic>
      </p:grpSp>
      <p:sp>
        <p:nvSpPr>
          <p:cNvPr id="1009" name="Rect 0"/>
          <p:cNvSpPr txBox="1">
            <a:spLocks/>
          </p:cNvSpPr>
          <p:nvPr/>
        </p:nvSpPr>
        <p:spPr>
          <a:xfrm>
            <a:off x="6962775" y="4739640"/>
            <a:ext cx="4198620" cy="2584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54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let  / var</a:t>
            </a: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endParaRPr lang="ko-KR" altLang="en-US" sz="54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  <a:p>
            <a:pPr marL="0" indent="0" algn="ctr" latinLnBrk="0">
              <a:buFontTx/>
              <a:buNone/>
            </a:pPr>
            <a:endParaRPr lang="ko-KR" altLang="en-US" sz="5400">
              <a:solidFill>
                <a:srgbClr val="000000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13" name="Group 5"/>
          <p:cNvGrpSpPr>
            <a:grpSpLocks/>
          </p:cNvGrpSpPr>
          <p:nvPr/>
        </p:nvGrpSpPr>
        <p:grpSpPr>
          <a:xfrm>
            <a:off x="12234545" y="6254750"/>
            <a:ext cx="567690" cy="934720"/>
            <a:chOff x="12234545" y="6254750"/>
            <a:chExt cx="567690" cy="93472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234545" y="6254750"/>
              <a:ext cx="567690" cy="934720"/>
            </a:xfrm>
            <a:prstGeom prst="rect">
              <a:avLst/>
            </a:prstGeom>
            <a:noFill/>
          </p:spPr>
        </p:pic>
      </p:grpSp>
      <p:sp>
        <p:nvSpPr>
          <p:cNvPr id="1015" name="텍스트 상자 2"/>
          <p:cNvSpPr txBox="1">
            <a:spLocks/>
          </p:cNvSpPr>
          <p:nvPr/>
        </p:nvSpPr>
        <p:spPr>
          <a:xfrm>
            <a:off x="3229610" y="6798945"/>
            <a:ext cx="1167955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익스플로어11  미만의 버전  const,  l et 지원x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6760" cy="525780"/>
            <a:chOff x="514985" y="509905"/>
            <a:chExt cx="17256760" cy="525780"/>
          </a:xfrm>
        </p:grpSpPr>
        <p:pic>
          <p:nvPicPr>
            <p:cNvPr id="21" name="Picture 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6760" cy="525780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변수선언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7" name="그룹 9"/>
          <p:cNvGrpSpPr>
            <a:grpSpLocks/>
          </p:cNvGrpSpPr>
          <p:nvPr/>
        </p:nvGrpSpPr>
        <p:grpSpPr>
          <a:xfrm>
            <a:off x="4657090" y="3246755"/>
            <a:ext cx="8594090" cy="3094355"/>
            <a:chOff x="4657090" y="3246755"/>
            <a:chExt cx="8594090" cy="3094355"/>
          </a:xfrm>
        </p:grpSpPr>
        <p:pic>
          <p:nvPicPr>
            <p:cNvPr id="1018" name="그림 8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7090" y="3246755"/>
              <a:ext cx="8594090" cy="3094355"/>
            </a:xfrm>
            <a:prstGeom prst="rect">
              <a:avLst/>
            </a:prstGeom>
            <a:noFill/>
          </p:spPr>
        </p:pic>
      </p:grpSp>
      <p:pic>
        <p:nvPicPr>
          <p:cNvPr id="1016" name="그림 7" descr="C:/Users/Windows/AppData/Roaming/PolarisOffice/ETemp/12336_18119592/fImage90132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55" y="4262120"/>
            <a:ext cx="3797935" cy="1064260"/>
          </a:xfrm>
          <a:prstGeom prst="rect">
            <a:avLst/>
          </a:prstGeom>
          <a:noFill/>
        </p:spPr>
      </p:pic>
      <p:grpSp>
        <p:nvGrpSpPr>
          <p:cNvPr id="1013" name="Group 5"/>
          <p:cNvGrpSpPr>
            <a:grpSpLocks/>
          </p:cNvGrpSpPr>
          <p:nvPr/>
        </p:nvGrpSpPr>
        <p:grpSpPr>
          <a:xfrm>
            <a:off x="12116435" y="5825490"/>
            <a:ext cx="567055" cy="826135"/>
            <a:chOff x="12116435" y="5825490"/>
            <a:chExt cx="567055" cy="826135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116435" y="5825490"/>
              <a:ext cx="567690" cy="8267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roup 5"/>
          <p:cNvGrpSpPr>
            <a:grpSpLocks/>
          </p:cNvGrpSpPr>
          <p:nvPr/>
        </p:nvGrpSpPr>
        <p:grpSpPr>
          <a:xfrm>
            <a:off x="514985" y="509905"/>
            <a:ext cx="17257395" cy="526415"/>
            <a:chOff x="514985" y="509905"/>
            <a:chExt cx="17257395" cy="526415"/>
          </a:xfrm>
        </p:grpSpPr>
        <p:pic>
          <p:nvPicPr>
            <p:cNvPr id="21" name="Picture " descr="C:/Users/Windows/AppData/Roaming/PolarisOffice/ETemp/12336_18119592/image6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985" y="509905"/>
              <a:ext cx="17257395" cy="526415"/>
            </a:xfrm>
            <a:prstGeom prst="rect">
              <a:avLst/>
            </a:prstGeom>
            <a:noFill/>
          </p:spPr>
        </p:pic>
      </p:grpSp>
      <p:sp>
        <p:nvSpPr>
          <p:cNvPr id="1008" name="Rect 0"/>
          <p:cNvSpPr txBox="1">
            <a:spLocks/>
          </p:cNvSpPr>
          <p:nvPr/>
        </p:nvSpPr>
        <p:spPr>
          <a:xfrm>
            <a:off x="-4870450" y="415925"/>
            <a:ext cx="1646809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800" spc="-480">
                <a:solidFill>
                  <a:srgbClr val="000000"/>
                </a:solidFill>
                <a:latin typeface="Pretendard" charset="0"/>
                <a:ea typeface="Calibri" charset="0"/>
                <a:cs typeface="+mn-cs"/>
              </a:rPr>
              <a:t>                    변수선언</a:t>
            </a:r>
            <a:endParaRPr lang="ko-KR" altLang="en-US" sz="2800">
              <a:solidFill>
                <a:srgbClr val="000000"/>
              </a:solidFill>
              <a:latin typeface="Pretendard" charset="0"/>
              <a:ea typeface="Calibri" charset="0"/>
              <a:cs typeface="+mn-cs"/>
            </a:endParaRPr>
          </a:p>
        </p:txBody>
      </p:sp>
      <p:grpSp>
        <p:nvGrpSpPr>
          <p:cNvPr id="1017" name="Group 5"/>
          <p:cNvGrpSpPr>
            <a:grpSpLocks/>
          </p:cNvGrpSpPr>
          <p:nvPr/>
        </p:nvGrpSpPr>
        <p:grpSpPr>
          <a:xfrm>
            <a:off x="4657090" y="3246755"/>
            <a:ext cx="8594090" cy="3094355"/>
            <a:chOff x="4657090" y="3246755"/>
            <a:chExt cx="8594090" cy="3094355"/>
          </a:xfrm>
        </p:grpSpPr>
        <p:pic>
          <p:nvPicPr>
            <p:cNvPr id="1018" name="Picture " descr="C:/Users/Windows/AppData/Roaming/PolarisOffice/ETemp/12336_18119592/image5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7090" y="3246755"/>
              <a:ext cx="8594090" cy="3094355"/>
            </a:xfrm>
            <a:prstGeom prst="rect">
              <a:avLst/>
            </a:prstGeom>
            <a:noFill/>
          </p:spPr>
        </p:pic>
      </p:grpSp>
      <p:grpSp>
        <p:nvGrpSpPr>
          <p:cNvPr id="1013" name="Group 5"/>
          <p:cNvGrpSpPr>
            <a:grpSpLocks/>
          </p:cNvGrpSpPr>
          <p:nvPr/>
        </p:nvGrpSpPr>
        <p:grpSpPr>
          <a:xfrm>
            <a:off x="12116435" y="5825490"/>
            <a:ext cx="567690" cy="826770"/>
            <a:chOff x="12116435" y="5825490"/>
            <a:chExt cx="567690" cy="826770"/>
          </a:xfrm>
        </p:grpSpPr>
        <p:pic>
          <p:nvPicPr>
            <p:cNvPr id="1014" name="Picture " descr="C:/Users/Windows/AppData/Roaming/PolarisOffice/ETemp/12336_18119592/image10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080000">
              <a:off x="12116435" y="5825490"/>
              <a:ext cx="567690" cy="826770"/>
            </a:xfrm>
            <a:prstGeom prst="rect">
              <a:avLst/>
            </a:prstGeom>
            <a:noFill/>
          </p:spPr>
        </p:pic>
      </p:grpSp>
      <p:pic>
        <p:nvPicPr>
          <p:cNvPr id="1019" name="그림 43" descr="C:/Users/Windows/AppData/Roaming/PolarisOffice/ETemp/12336_18119592/fImage98347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5" y="4127500"/>
            <a:ext cx="3939540" cy="1338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20</Pages>
  <Words>493</Words>
  <Characters>0</Characters>
  <Application>Microsoft Office PowerPoint</Application>
  <DocSecurity>0</DocSecurity>
  <PresentationFormat>Custom</PresentationFormat>
  <Lines>0</Lines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Helvetica Neue</vt:lpstr>
      <vt:lpstr>Pretendard</vt:lpstr>
      <vt:lpstr>Pretendard ExtraBold</vt:lpstr>
      <vt:lpstr>Pretendard Light</vt:lpstr>
      <vt:lpstr>맑은 고딕</vt:lpstr>
      <vt:lpstr>Arial</vt:lpstr>
      <vt:lpstr>Calibri</vt:lpstr>
      <vt:lpstr>Consolas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유 하영</cp:lastModifiedBy>
  <cp:revision>4</cp:revision>
  <dcterms:modified xsi:type="dcterms:W3CDTF">2023-04-16T07:11:24Z</dcterms:modified>
  <cp:version>9.104.151.49087</cp:version>
</cp:coreProperties>
</file>