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68" r:id="rId4"/>
    <p:sldId id="278" r:id="rId5"/>
    <p:sldId id="279" r:id="rId6"/>
    <p:sldId id="308" r:id="rId7"/>
    <p:sldId id="280" r:id="rId8"/>
    <p:sldId id="306" r:id="rId9"/>
    <p:sldId id="305" r:id="rId10"/>
    <p:sldId id="282" r:id="rId11"/>
    <p:sldId id="284" r:id="rId12"/>
    <p:sldId id="286" r:id="rId13"/>
    <p:sldId id="287" r:id="rId14"/>
    <p:sldId id="289" r:id="rId15"/>
    <p:sldId id="290" r:id="rId16"/>
    <p:sldId id="291" r:id="rId17"/>
    <p:sldId id="292" r:id="rId18"/>
    <p:sldId id="293" r:id="rId19"/>
    <p:sldId id="294" r:id="rId20"/>
    <p:sldId id="296" r:id="rId21"/>
    <p:sldId id="297" r:id="rId22"/>
    <p:sldId id="295" r:id="rId23"/>
    <p:sldId id="298" r:id="rId24"/>
    <p:sldId id="299" r:id="rId25"/>
    <p:sldId id="301" r:id="rId26"/>
    <p:sldId id="309" r:id="rId27"/>
    <p:sldId id="302" r:id="rId28"/>
    <p:sldId id="307" r:id="rId29"/>
    <p:sldId id="303" r:id="rId30"/>
    <p:sldId id="304" r:id="rId31"/>
    <p:sldId id="276" r:id="rId32"/>
    <p:sldId id="27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779"/>
    <a:srgbClr val="282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74215" autoAdjust="0"/>
  </p:normalViewPr>
  <p:slideViewPr>
    <p:cSldViewPr snapToGrid="0">
      <p:cViewPr varScale="1">
        <p:scale>
          <a:sx n="120" d="100"/>
          <a:sy n="120" d="100"/>
        </p:scale>
        <p:origin x="2358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192CD-D140-4B7C-A2A9-87BD80B66BF5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B7724-29B9-43C5-953B-4AB6000A9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88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99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4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578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90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948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95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795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445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42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44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99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14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0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815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037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519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213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969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7724-29B9-43C5-953B-4AB6000A9AC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0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1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37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64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8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06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96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6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4B0-4F62-433F-BB8B-F6C16D8753B9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42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204B0-4F62-433F-BB8B-F6C16D8753B9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8CD22-B8B3-4261-A6E9-21DBCF468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12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B8FD7A-8992-4CC2-97DC-4730615564D5}"/>
              </a:ext>
            </a:extLst>
          </p:cNvPr>
          <p:cNvSpPr/>
          <p:nvPr/>
        </p:nvSpPr>
        <p:spPr>
          <a:xfrm>
            <a:off x="324465" y="290158"/>
            <a:ext cx="8453774" cy="6277684"/>
          </a:xfrm>
          <a:prstGeom prst="rect">
            <a:avLst/>
          </a:prstGeom>
          <a:solidFill>
            <a:schemeClr val="bg1"/>
          </a:solidFill>
          <a:ln w="28575">
            <a:solidFill>
              <a:srgbClr val="EB5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66739E-C711-42B7-A82F-539C36EC549D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28575">
            <a:solidFill>
              <a:srgbClr val="EB5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7B1457-A8BA-40E8-8027-3BC37204BF04}"/>
              </a:ext>
            </a:extLst>
          </p:cNvPr>
          <p:cNvSpPr txBox="1"/>
          <p:nvPr/>
        </p:nvSpPr>
        <p:spPr>
          <a:xfrm>
            <a:off x="0" y="2425148"/>
            <a:ext cx="9143999" cy="990574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ctr"/>
            <a:r>
              <a:rPr lang="ko-KR" altLang="en-US" sz="2800" b="1" dirty="0" err="1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리액트</a:t>
            </a:r>
            <a:r>
              <a:rPr lang="ko-KR" altLang="en-US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 공부 순서와</a:t>
            </a:r>
            <a:br>
              <a:rPr lang="en-US" altLang="ko-KR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</a:br>
            <a:r>
              <a:rPr lang="ko-KR" altLang="en-US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간략한 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6E0CE4-5B25-4ED6-9050-F229AFB2F82F}"/>
              </a:ext>
            </a:extLst>
          </p:cNvPr>
          <p:cNvSpPr txBox="1"/>
          <p:nvPr/>
        </p:nvSpPr>
        <p:spPr>
          <a:xfrm>
            <a:off x="4161274" y="3429000"/>
            <a:ext cx="780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임준혁</a:t>
            </a:r>
          </a:p>
        </p:txBody>
      </p:sp>
    </p:spTree>
    <p:extLst>
      <p:ext uri="{BB962C8B-B14F-4D97-AF65-F5344CB8AC3E}">
        <p14:creationId xmlns:p14="http://schemas.microsoft.com/office/powerpoint/2010/main" val="2474838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D245C7-6C7F-476D-602E-0DD36994B9A3}"/>
              </a:ext>
            </a:extLst>
          </p:cNvPr>
          <p:cNvSpPr/>
          <p:nvPr/>
        </p:nvSpPr>
        <p:spPr>
          <a:xfrm>
            <a:off x="324465" y="952960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rgbClr val="EB5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1339CB-D655-4F2D-A97A-032563E59D11}"/>
              </a:ext>
            </a:extLst>
          </p:cNvPr>
          <p:cNvCxnSpPr>
            <a:cxnSpLocks/>
          </p:cNvCxnSpPr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rgbClr val="EB5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6"/>
            <a:ext cx="40035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latin typeface="양재튼튼체B"/>
                <a:ea typeface="양재튼튼체B"/>
              </a:rPr>
              <a:t>CSS </a:t>
            </a:r>
            <a:r>
              <a:rPr lang="ko-KR" altLang="en-US" sz="2000" dirty="0">
                <a:latin typeface="양재튼튼체B"/>
                <a:ea typeface="양재튼튼체B"/>
              </a:rPr>
              <a:t>라이브러리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F710D5F-E1A8-6857-AC33-AA9CC5ED7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69" y="1557782"/>
            <a:ext cx="2535555" cy="17403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1A2599E-7AB1-BA63-49F2-266509186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68" y="3553669"/>
            <a:ext cx="3745708" cy="2189798"/>
          </a:xfrm>
          <a:prstGeom prst="rect">
            <a:avLst/>
          </a:prstGeom>
          <a:ln>
            <a:solidFill>
              <a:srgbClr val="EB5779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7280E3B-18B1-5B39-1D8F-DC3937FAB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9544" y="2040731"/>
            <a:ext cx="2807970" cy="27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07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D245C7-6C7F-476D-602E-0DD36994B9A3}"/>
              </a:ext>
            </a:extLst>
          </p:cNvPr>
          <p:cNvSpPr/>
          <p:nvPr/>
        </p:nvSpPr>
        <p:spPr>
          <a:xfrm>
            <a:off x="324465" y="952960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rgbClr val="EB5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1339CB-D655-4F2D-A97A-032563E59D11}"/>
              </a:ext>
            </a:extLst>
          </p:cNvPr>
          <p:cNvCxnSpPr>
            <a:cxnSpLocks/>
          </p:cNvCxnSpPr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rgbClr val="EB5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5"/>
            <a:ext cx="29594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latin typeface="양재튼튼체B"/>
                <a:ea typeface="양재튼튼체B"/>
              </a:rPr>
              <a:t>CSS </a:t>
            </a:r>
            <a:r>
              <a:rPr lang="ko-KR" altLang="en-US" sz="2000" dirty="0">
                <a:latin typeface="양재튼튼체B"/>
                <a:ea typeface="양재튼튼체B"/>
              </a:rPr>
              <a:t>라이브러리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F710D5F-E1A8-6857-AC33-AA9CC5ED7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69" y="1557782"/>
            <a:ext cx="2535555" cy="17403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1A2599E-7AB1-BA63-49F2-266509186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68" y="3553669"/>
            <a:ext cx="3745708" cy="2189798"/>
          </a:xfrm>
          <a:prstGeom prst="rect">
            <a:avLst/>
          </a:prstGeom>
          <a:ln>
            <a:solidFill>
              <a:srgbClr val="EB5779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891A49D-CA6E-A50E-3A91-FC5704E8A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9544" y="2239700"/>
            <a:ext cx="2996565" cy="280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6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D245C7-6C7F-476D-602E-0DD36994B9A3}"/>
              </a:ext>
            </a:extLst>
          </p:cNvPr>
          <p:cNvSpPr/>
          <p:nvPr/>
        </p:nvSpPr>
        <p:spPr>
          <a:xfrm>
            <a:off x="324465" y="952960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rgbClr val="EB5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1339CB-D655-4F2D-A97A-032563E59D11}"/>
              </a:ext>
            </a:extLst>
          </p:cNvPr>
          <p:cNvCxnSpPr>
            <a:cxnSpLocks/>
          </p:cNvCxnSpPr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rgbClr val="EB5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4" y="254505"/>
            <a:ext cx="2793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latin typeface="양재튼튼체B"/>
                <a:ea typeface="양재튼튼체B"/>
              </a:rPr>
              <a:t>CSS </a:t>
            </a:r>
            <a:r>
              <a:rPr lang="ko-KR" altLang="en-US" sz="2000" dirty="0">
                <a:latin typeface="양재튼튼체B"/>
                <a:ea typeface="양재튼튼체B"/>
              </a:rPr>
              <a:t>라이브러리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F710D5F-E1A8-6857-AC33-AA9CC5ED7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69" y="1557782"/>
            <a:ext cx="2535555" cy="17403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1A2599E-7AB1-BA63-49F2-266509186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68" y="3553669"/>
            <a:ext cx="3745708" cy="2189798"/>
          </a:xfrm>
          <a:prstGeom prst="rect">
            <a:avLst/>
          </a:prstGeom>
          <a:ln>
            <a:solidFill>
              <a:srgbClr val="EB5779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FB72744-2E22-1FE2-92B0-759AFD419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9544" y="1557782"/>
            <a:ext cx="3405188" cy="431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6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B8FD7A-8992-4CC2-97DC-4730615564D5}"/>
              </a:ext>
            </a:extLst>
          </p:cNvPr>
          <p:cNvSpPr/>
          <p:nvPr/>
        </p:nvSpPr>
        <p:spPr>
          <a:xfrm>
            <a:off x="324465" y="243682"/>
            <a:ext cx="8453774" cy="6277684"/>
          </a:xfrm>
          <a:prstGeom prst="rect">
            <a:avLst/>
          </a:prstGeom>
          <a:solidFill>
            <a:schemeClr val="bg1"/>
          </a:solidFill>
          <a:ln w="28575">
            <a:solidFill>
              <a:srgbClr val="EB5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B1457-A8BA-40E8-8027-3BC37204BF04}"/>
              </a:ext>
            </a:extLst>
          </p:cNvPr>
          <p:cNvSpPr txBox="1"/>
          <p:nvPr/>
        </p:nvSpPr>
        <p:spPr>
          <a:xfrm>
            <a:off x="2830842" y="2951637"/>
            <a:ext cx="3482316" cy="8617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상태관리 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866878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D245C7-6C7F-476D-602E-0DD36994B9A3}"/>
              </a:ext>
            </a:extLst>
          </p:cNvPr>
          <p:cNvSpPr/>
          <p:nvPr/>
        </p:nvSpPr>
        <p:spPr>
          <a:xfrm>
            <a:off x="324465" y="952960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rgbClr val="EB5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1339CB-D655-4F2D-A97A-032563E59D11}"/>
              </a:ext>
            </a:extLst>
          </p:cNvPr>
          <p:cNvCxnSpPr>
            <a:cxnSpLocks/>
          </p:cNvCxnSpPr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rgbClr val="EB5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5"/>
            <a:ext cx="2824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양재튼튼체B"/>
                <a:ea typeface="양재튼튼체B"/>
              </a:rPr>
              <a:t>상태관리 라이브러리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EDE4DF-BEBD-E536-6E31-A8875500E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014" y="1532124"/>
            <a:ext cx="6924675" cy="44100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3E1077F-ED58-7308-D534-6E3B5B8128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67" t="51621" r="55787" b="42429"/>
          <a:stretch/>
        </p:blipFill>
        <p:spPr>
          <a:xfrm>
            <a:off x="3267986" y="3808675"/>
            <a:ext cx="882595" cy="2623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910FE6-4ACF-DE0A-3889-E629B031BB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10" t="51622" r="28229" b="42428"/>
          <a:stretch/>
        </p:blipFill>
        <p:spPr>
          <a:xfrm>
            <a:off x="4953667" y="3808675"/>
            <a:ext cx="1105228" cy="26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49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-0.12083 0.2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1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24461 0.2023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0" y="1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D245C7-6C7F-476D-602E-0DD36994B9A3}"/>
              </a:ext>
            </a:extLst>
          </p:cNvPr>
          <p:cNvSpPr/>
          <p:nvPr/>
        </p:nvSpPr>
        <p:spPr>
          <a:xfrm>
            <a:off x="324465" y="952960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rgbClr val="EB5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9C1E5B9-D0AD-8CA2-CC9A-F2A9D8194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484" y="1711079"/>
            <a:ext cx="6269736" cy="419519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1339CB-D655-4F2D-A97A-032563E59D11}"/>
              </a:ext>
            </a:extLst>
          </p:cNvPr>
          <p:cNvCxnSpPr>
            <a:cxnSpLocks/>
          </p:cNvCxnSpPr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rgbClr val="EB5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5"/>
            <a:ext cx="2824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양재튼튼체B"/>
                <a:ea typeface="양재튼튼체B"/>
              </a:rPr>
              <a:t>상태관리 라이브러리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CF0A3CD0-F171-C997-2107-E7440FB4238F}"/>
              </a:ext>
            </a:extLst>
          </p:cNvPr>
          <p:cNvSpPr/>
          <p:nvPr/>
        </p:nvSpPr>
        <p:spPr>
          <a:xfrm rot="18983828">
            <a:off x="3566159" y="1715241"/>
            <a:ext cx="286247" cy="1097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11AF214B-9A07-7C39-5631-854C8833DBD7}"/>
              </a:ext>
            </a:extLst>
          </p:cNvPr>
          <p:cNvSpPr/>
          <p:nvPr/>
        </p:nvSpPr>
        <p:spPr>
          <a:xfrm rot="459939">
            <a:off x="3986889" y="2817797"/>
            <a:ext cx="286247" cy="1097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6DCF153C-83F2-3AC2-8984-4356FF815182}"/>
              </a:ext>
            </a:extLst>
          </p:cNvPr>
          <p:cNvSpPr/>
          <p:nvPr/>
        </p:nvSpPr>
        <p:spPr>
          <a:xfrm rot="17312973">
            <a:off x="4390175" y="3859454"/>
            <a:ext cx="286247" cy="754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B0189AD-449D-EA09-C83B-A697C955647F}"/>
              </a:ext>
            </a:extLst>
          </p:cNvPr>
          <p:cNvSpPr/>
          <p:nvPr/>
        </p:nvSpPr>
        <p:spPr>
          <a:xfrm rot="1440264">
            <a:off x="4674432" y="4400569"/>
            <a:ext cx="286247" cy="754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830A2019-F9AB-7E18-DCFD-AF37F3CCABEE}"/>
              </a:ext>
            </a:extLst>
          </p:cNvPr>
          <p:cNvSpPr/>
          <p:nvPr/>
        </p:nvSpPr>
        <p:spPr>
          <a:xfrm rot="369772">
            <a:off x="4408228" y="5161357"/>
            <a:ext cx="286247" cy="321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660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1339CB-D655-4F2D-A97A-032563E59D11}"/>
              </a:ext>
            </a:extLst>
          </p:cNvPr>
          <p:cNvCxnSpPr>
            <a:cxnSpLocks/>
          </p:cNvCxnSpPr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rgbClr val="EB5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5"/>
            <a:ext cx="2824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양재튼튼체B"/>
                <a:ea typeface="양재튼튼체B"/>
              </a:rPr>
              <a:t>상태관리 라이브러리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D975B2-1B92-67AD-39C3-554A7E1D2461}"/>
              </a:ext>
            </a:extLst>
          </p:cNvPr>
          <p:cNvSpPr/>
          <p:nvPr/>
        </p:nvSpPr>
        <p:spPr>
          <a:xfrm>
            <a:off x="324465" y="952960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rgbClr val="EB5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A2038-0034-E3A8-5EFF-E12C4E46C617}"/>
              </a:ext>
            </a:extLst>
          </p:cNvPr>
          <p:cNvSpPr txBox="1"/>
          <p:nvPr/>
        </p:nvSpPr>
        <p:spPr>
          <a:xfrm>
            <a:off x="2690647" y="2295432"/>
            <a:ext cx="3482316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React Context</a:t>
            </a:r>
            <a:endParaRPr lang="ko-KR" altLang="en-US" sz="2800" b="1" dirty="0">
              <a:solidFill>
                <a:sysClr val="windowText" lastClr="000000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018554-5056-2D55-B879-41F45127EB32}"/>
              </a:ext>
            </a:extLst>
          </p:cNvPr>
          <p:cNvSpPr txBox="1"/>
          <p:nvPr/>
        </p:nvSpPr>
        <p:spPr>
          <a:xfrm>
            <a:off x="2690647" y="3506019"/>
            <a:ext cx="3482316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Redux</a:t>
            </a:r>
            <a:endParaRPr lang="ko-KR" altLang="en-US" sz="2800" b="1" dirty="0">
              <a:solidFill>
                <a:sysClr val="windowText" lastClr="000000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095F5-711C-A4C0-7979-BD4CE23BBF24}"/>
              </a:ext>
            </a:extLst>
          </p:cNvPr>
          <p:cNvSpPr txBox="1"/>
          <p:nvPr/>
        </p:nvSpPr>
        <p:spPr>
          <a:xfrm>
            <a:off x="2690647" y="4716606"/>
            <a:ext cx="3482316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Recoil</a:t>
            </a:r>
            <a:endParaRPr lang="ko-KR" altLang="en-US" sz="2800" b="1" dirty="0">
              <a:solidFill>
                <a:sysClr val="windowText" lastClr="000000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128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1339CB-D655-4F2D-A97A-032563E59D11}"/>
              </a:ext>
            </a:extLst>
          </p:cNvPr>
          <p:cNvCxnSpPr>
            <a:cxnSpLocks/>
          </p:cNvCxnSpPr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rgbClr val="EB5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5"/>
            <a:ext cx="2824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양재튼튼체B"/>
                <a:ea typeface="양재튼튼체B"/>
              </a:rPr>
              <a:t>상태관리 라이브러리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D975B2-1B92-67AD-39C3-554A7E1D2461}"/>
              </a:ext>
            </a:extLst>
          </p:cNvPr>
          <p:cNvSpPr/>
          <p:nvPr/>
        </p:nvSpPr>
        <p:spPr>
          <a:xfrm>
            <a:off x="324465" y="952960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rgbClr val="EB5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243249D-7A65-986F-830E-ED0213373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7" y="2256509"/>
            <a:ext cx="7557025" cy="296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07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1339CB-D655-4F2D-A97A-032563E59D11}"/>
              </a:ext>
            </a:extLst>
          </p:cNvPr>
          <p:cNvCxnSpPr>
            <a:cxnSpLocks/>
          </p:cNvCxnSpPr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rgbClr val="EB5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5"/>
            <a:ext cx="2824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양재튼튼체B"/>
                <a:ea typeface="양재튼튼체B"/>
              </a:rPr>
              <a:t>상태관리 라이브러리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D975B2-1B92-67AD-39C3-554A7E1D2461}"/>
              </a:ext>
            </a:extLst>
          </p:cNvPr>
          <p:cNvSpPr/>
          <p:nvPr/>
        </p:nvSpPr>
        <p:spPr>
          <a:xfrm>
            <a:off x="324465" y="952960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rgbClr val="EB5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079781-1AA5-1866-0023-00B8A68C1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132" y="1639566"/>
            <a:ext cx="6269736" cy="419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43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1339CB-D655-4F2D-A97A-032563E59D11}"/>
              </a:ext>
            </a:extLst>
          </p:cNvPr>
          <p:cNvCxnSpPr>
            <a:cxnSpLocks/>
          </p:cNvCxnSpPr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rgbClr val="EB5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5"/>
            <a:ext cx="2824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양재튼튼체B"/>
                <a:ea typeface="양재튼튼체B"/>
              </a:rPr>
              <a:t>상태관리 라이브러리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D975B2-1B92-67AD-39C3-554A7E1D2461}"/>
              </a:ext>
            </a:extLst>
          </p:cNvPr>
          <p:cNvSpPr/>
          <p:nvPr/>
        </p:nvSpPr>
        <p:spPr>
          <a:xfrm>
            <a:off x="324465" y="952960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rgbClr val="EB5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FAAFAF-531D-F417-1F92-C8AFB0BE9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662" y="2282237"/>
            <a:ext cx="6926676" cy="229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80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DAF1027D-8192-BBC0-8C58-0C8E4041FFD3}"/>
              </a:ext>
            </a:extLst>
          </p:cNvPr>
          <p:cNvSpPr/>
          <p:nvPr/>
        </p:nvSpPr>
        <p:spPr>
          <a:xfrm>
            <a:off x="324465" y="952960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rgbClr val="EB5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1339CB-D655-4F2D-A97A-032563E59D11}"/>
              </a:ext>
            </a:extLst>
          </p:cNvPr>
          <p:cNvCxnSpPr>
            <a:cxnSpLocks/>
          </p:cNvCxnSpPr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rgbClr val="EB5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5"/>
            <a:ext cx="11626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양재튼튼체B"/>
                <a:ea typeface="양재튼튼체B"/>
              </a:rPr>
              <a:t>순서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7A92D8A-CEBB-216A-C4B2-7AA5E6FCBE7D}"/>
              </a:ext>
            </a:extLst>
          </p:cNvPr>
          <p:cNvGrpSpPr/>
          <p:nvPr/>
        </p:nvGrpSpPr>
        <p:grpSpPr>
          <a:xfrm>
            <a:off x="2819603" y="1783962"/>
            <a:ext cx="3297828" cy="442452"/>
            <a:chOff x="2819603" y="2650654"/>
            <a:chExt cx="3297828" cy="44245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FD611C-B9A6-46FB-B6BD-D170A991560B}"/>
                </a:ext>
              </a:extLst>
            </p:cNvPr>
            <p:cNvSpPr txBox="1"/>
            <p:nvPr/>
          </p:nvSpPr>
          <p:spPr>
            <a:xfrm>
              <a:off x="3484994" y="2671824"/>
              <a:ext cx="262992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 err="1">
                  <a:latin typeface="양재튼튼체B"/>
                  <a:ea typeface="양재튼튼체B"/>
                </a:rPr>
                <a:t>리액트</a:t>
              </a:r>
              <a:endParaRPr lang="ko-KR" altLang="en-US" sz="2000" dirty="0">
                <a:latin typeface="양재튼튼체B"/>
                <a:ea typeface="양재튼튼체B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17CC41-CEF1-A5E3-4657-441D432BDF45}"/>
                </a:ext>
              </a:extLst>
            </p:cNvPr>
            <p:cNvSpPr txBox="1"/>
            <p:nvPr/>
          </p:nvSpPr>
          <p:spPr>
            <a:xfrm>
              <a:off x="2819603" y="2662089"/>
              <a:ext cx="50144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양재튼튼체B"/>
                  <a:ea typeface="양재튼튼체B"/>
                </a:rPr>
                <a:t>01</a:t>
              </a:r>
              <a:endParaRPr lang="ko-KR" altLang="en-US" sz="2000" dirty="0">
                <a:latin typeface="양재튼튼체B"/>
                <a:ea typeface="양재튼튼체B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092DD0A-A22F-8FFA-B303-5A1DE41528C9}"/>
                </a:ext>
              </a:extLst>
            </p:cNvPr>
            <p:cNvSpPr/>
            <p:nvPr/>
          </p:nvSpPr>
          <p:spPr>
            <a:xfrm rot="16200000">
              <a:off x="2831668" y="2649441"/>
              <a:ext cx="442452" cy="444878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28575">
              <a:solidFill>
                <a:srgbClr val="EB5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4741434A-DD1D-6477-A7A8-3F31EE55D343}"/>
                </a:ext>
              </a:extLst>
            </p:cNvPr>
            <p:cNvSpPr/>
            <p:nvPr/>
          </p:nvSpPr>
          <p:spPr>
            <a:xfrm rot="5400000">
              <a:off x="4562434" y="1538109"/>
              <a:ext cx="442452" cy="2667542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28575">
              <a:solidFill>
                <a:srgbClr val="EB5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2D03298-3D97-E0C7-BCCB-86A7253F3E88}"/>
              </a:ext>
            </a:extLst>
          </p:cNvPr>
          <p:cNvGrpSpPr/>
          <p:nvPr/>
        </p:nvGrpSpPr>
        <p:grpSpPr>
          <a:xfrm>
            <a:off x="2819603" y="2457108"/>
            <a:ext cx="3297828" cy="442452"/>
            <a:chOff x="2819603" y="2650654"/>
            <a:chExt cx="3297828" cy="44245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62ED0A-D198-43F0-4465-1140CDAC098E}"/>
                </a:ext>
              </a:extLst>
            </p:cNvPr>
            <p:cNvSpPr txBox="1"/>
            <p:nvPr/>
          </p:nvSpPr>
          <p:spPr>
            <a:xfrm>
              <a:off x="3484994" y="2671824"/>
              <a:ext cx="262992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2000" dirty="0">
                  <a:latin typeface="양재튼튼체B"/>
                  <a:ea typeface="양재튼튼체B"/>
                </a:rPr>
                <a:t>CSS </a:t>
              </a:r>
              <a:r>
                <a:rPr lang="ko-KR" altLang="en-US" sz="2000" dirty="0">
                  <a:latin typeface="양재튼튼체B"/>
                  <a:ea typeface="양재튼튼체B"/>
                </a:rPr>
                <a:t>라이브러리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B3941D-D364-D923-3286-4585466BB0FA}"/>
                </a:ext>
              </a:extLst>
            </p:cNvPr>
            <p:cNvSpPr txBox="1"/>
            <p:nvPr/>
          </p:nvSpPr>
          <p:spPr>
            <a:xfrm>
              <a:off x="2819603" y="2662089"/>
              <a:ext cx="50144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양재튼튼체B"/>
                  <a:ea typeface="양재튼튼체B"/>
                </a:rPr>
                <a:t>02</a:t>
              </a:r>
              <a:endParaRPr lang="ko-KR" altLang="en-US" sz="2000" dirty="0">
                <a:latin typeface="양재튼튼체B"/>
                <a:ea typeface="양재튼튼체B"/>
              </a:endParaRPr>
            </a:p>
          </p:txBody>
        </p:sp>
        <p:sp>
          <p:nvSpPr>
            <p:cNvPr id="30" name="사각형: 둥근 위쪽 모서리 29">
              <a:extLst>
                <a:ext uri="{FF2B5EF4-FFF2-40B4-BE49-F238E27FC236}">
                  <a16:creationId xmlns:a16="http://schemas.microsoft.com/office/drawing/2014/main" id="{B6E67CDD-02B1-46DE-43B1-096F2F2AC7FE}"/>
                </a:ext>
              </a:extLst>
            </p:cNvPr>
            <p:cNvSpPr/>
            <p:nvPr/>
          </p:nvSpPr>
          <p:spPr>
            <a:xfrm rot="16200000">
              <a:off x="2831668" y="2649441"/>
              <a:ext cx="442452" cy="444878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28575">
              <a:solidFill>
                <a:srgbClr val="EB5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사각형: 둥근 위쪽 모서리 30">
              <a:extLst>
                <a:ext uri="{FF2B5EF4-FFF2-40B4-BE49-F238E27FC236}">
                  <a16:creationId xmlns:a16="http://schemas.microsoft.com/office/drawing/2014/main" id="{55E5A529-0244-23C3-0F08-5D9C364BE4A4}"/>
                </a:ext>
              </a:extLst>
            </p:cNvPr>
            <p:cNvSpPr/>
            <p:nvPr/>
          </p:nvSpPr>
          <p:spPr>
            <a:xfrm rot="5400000">
              <a:off x="4562434" y="1538109"/>
              <a:ext cx="442452" cy="2667542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28575">
              <a:solidFill>
                <a:srgbClr val="EB5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4AADEA9-1FE2-BF03-5CCE-D6871D1BB4D1}"/>
              </a:ext>
            </a:extLst>
          </p:cNvPr>
          <p:cNvGrpSpPr/>
          <p:nvPr/>
        </p:nvGrpSpPr>
        <p:grpSpPr>
          <a:xfrm>
            <a:off x="2819603" y="3130254"/>
            <a:ext cx="3297828" cy="442452"/>
            <a:chOff x="2819603" y="2650654"/>
            <a:chExt cx="3297828" cy="44245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8ACF328-2C3C-C183-B558-BD0FF339F2B2}"/>
                </a:ext>
              </a:extLst>
            </p:cNvPr>
            <p:cNvSpPr txBox="1"/>
            <p:nvPr/>
          </p:nvSpPr>
          <p:spPr>
            <a:xfrm>
              <a:off x="3484994" y="2671824"/>
              <a:ext cx="262992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latin typeface="양재튼튼체B"/>
                  <a:ea typeface="양재튼튼체B"/>
                </a:rPr>
                <a:t>상태관리 라이브러리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00A237-136E-6372-9427-F72A1EBBD364}"/>
                </a:ext>
              </a:extLst>
            </p:cNvPr>
            <p:cNvSpPr txBox="1"/>
            <p:nvPr/>
          </p:nvSpPr>
          <p:spPr>
            <a:xfrm>
              <a:off x="2819603" y="2662089"/>
              <a:ext cx="50144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양재튼튼체B"/>
                  <a:ea typeface="양재튼튼체B"/>
                </a:rPr>
                <a:t>03</a:t>
              </a:r>
              <a:endParaRPr lang="ko-KR" altLang="en-US" sz="2000" dirty="0">
                <a:latin typeface="양재튼튼체B"/>
                <a:ea typeface="양재튼튼체B"/>
              </a:endParaRPr>
            </a:p>
          </p:txBody>
        </p:sp>
        <p:sp>
          <p:nvSpPr>
            <p:cNvPr id="35" name="사각형: 둥근 위쪽 모서리 34">
              <a:extLst>
                <a:ext uri="{FF2B5EF4-FFF2-40B4-BE49-F238E27FC236}">
                  <a16:creationId xmlns:a16="http://schemas.microsoft.com/office/drawing/2014/main" id="{FB63939A-36B0-76BA-FE40-A8A1AB933230}"/>
                </a:ext>
              </a:extLst>
            </p:cNvPr>
            <p:cNvSpPr/>
            <p:nvPr/>
          </p:nvSpPr>
          <p:spPr>
            <a:xfrm rot="16200000">
              <a:off x="2831668" y="2649441"/>
              <a:ext cx="442452" cy="444878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28575">
              <a:solidFill>
                <a:srgbClr val="EB5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사각형: 둥근 위쪽 모서리 35">
              <a:extLst>
                <a:ext uri="{FF2B5EF4-FFF2-40B4-BE49-F238E27FC236}">
                  <a16:creationId xmlns:a16="http://schemas.microsoft.com/office/drawing/2014/main" id="{50F8F395-8F6A-496A-2621-34D6EE8286E3}"/>
                </a:ext>
              </a:extLst>
            </p:cNvPr>
            <p:cNvSpPr/>
            <p:nvPr/>
          </p:nvSpPr>
          <p:spPr>
            <a:xfrm rot="5400000">
              <a:off x="4562434" y="1538109"/>
              <a:ext cx="442452" cy="2667542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28575">
              <a:solidFill>
                <a:srgbClr val="EB5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B472C5F-97B6-D7D3-8D7F-D6BDAB82B5C7}"/>
              </a:ext>
            </a:extLst>
          </p:cNvPr>
          <p:cNvGrpSpPr/>
          <p:nvPr/>
        </p:nvGrpSpPr>
        <p:grpSpPr>
          <a:xfrm>
            <a:off x="2819603" y="3803400"/>
            <a:ext cx="3297828" cy="442452"/>
            <a:chOff x="2819603" y="2650654"/>
            <a:chExt cx="3297828" cy="44245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677B3B4-820E-0FF6-4C42-421EA66CF2EB}"/>
                </a:ext>
              </a:extLst>
            </p:cNvPr>
            <p:cNvSpPr txBox="1"/>
            <p:nvPr/>
          </p:nvSpPr>
          <p:spPr>
            <a:xfrm>
              <a:off x="3484994" y="2671824"/>
              <a:ext cx="262992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latin typeface="양재튼튼체B"/>
                  <a:ea typeface="양재튼튼체B"/>
                </a:rPr>
                <a:t>라우팅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001800C-06BC-280A-91E0-4ED5E6DE08B0}"/>
                </a:ext>
              </a:extLst>
            </p:cNvPr>
            <p:cNvSpPr txBox="1"/>
            <p:nvPr/>
          </p:nvSpPr>
          <p:spPr>
            <a:xfrm>
              <a:off x="2819603" y="2662089"/>
              <a:ext cx="50144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양재튼튼체B"/>
                  <a:ea typeface="양재튼튼체B"/>
                </a:rPr>
                <a:t>04</a:t>
              </a:r>
              <a:endParaRPr lang="ko-KR" altLang="en-US" sz="2000" dirty="0">
                <a:latin typeface="양재튼튼체B"/>
                <a:ea typeface="양재튼튼체B"/>
              </a:endParaRPr>
            </a:p>
          </p:txBody>
        </p:sp>
        <p:sp>
          <p:nvSpPr>
            <p:cNvPr id="40" name="사각형: 둥근 위쪽 모서리 39">
              <a:extLst>
                <a:ext uri="{FF2B5EF4-FFF2-40B4-BE49-F238E27FC236}">
                  <a16:creationId xmlns:a16="http://schemas.microsoft.com/office/drawing/2014/main" id="{FA445DB4-BE38-9642-C7FA-D2E31C08F0B6}"/>
                </a:ext>
              </a:extLst>
            </p:cNvPr>
            <p:cNvSpPr/>
            <p:nvPr/>
          </p:nvSpPr>
          <p:spPr>
            <a:xfrm rot="16200000">
              <a:off x="2831668" y="2649441"/>
              <a:ext cx="442452" cy="444878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28575">
              <a:solidFill>
                <a:srgbClr val="EB5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" name="사각형: 둥근 위쪽 모서리 40">
              <a:extLst>
                <a:ext uri="{FF2B5EF4-FFF2-40B4-BE49-F238E27FC236}">
                  <a16:creationId xmlns:a16="http://schemas.microsoft.com/office/drawing/2014/main" id="{011B5BD2-FCC7-AA6D-BD9D-7E39FD2E3E6A}"/>
                </a:ext>
              </a:extLst>
            </p:cNvPr>
            <p:cNvSpPr/>
            <p:nvPr/>
          </p:nvSpPr>
          <p:spPr>
            <a:xfrm rot="5400000">
              <a:off x="4562434" y="1538109"/>
              <a:ext cx="442452" cy="2667542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28575">
              <a:solidFill>
                <a:srgbClr val="EB5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C74C44D-D79F-8B9B-1551-DDE56A31DF64}"/>
              </a:ext>
            </a:extLst>
          </p:cNvPr>
          <p:cNvGrpSpPr/>
          <p:nvPr/>
        </p:nvGrpSpPr>
        <p:grpSpPr>
          <a:xfrm>
            <a:off x="2819603" y="4476546"/>
            <a:ext cx="3297828" cy="442452"/>
            <a:chOff x="2819603" y="2650654"/>
            <a:chExt cx="3297828" cy="44245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2BAC7AF-506B-B379-14A6-53E47B1C0CA3}"/>
                </a:ext>
              </a:extLst>
            </p:cNvPr>
            <p:cNvSpPr txBox="1"/>
            <p:nvPr/>
          </p:nvSpPr>
          <p:spPr>
            <a:xfrm>
              <a:off x="3484994" y="2671824"/>
              <a:ext cx="262992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2000" dirty="0">
                  <a:latin typeface="양재튼튼체B"/>
                  <a:ea typeface="양재튼튼체B"/>
                </a:rPr>
                <a:t>API </a:t>
              </a:r>
              <a:r>
                <a:rPr lang="ko-KR" altLang="en-US" sz="2000" dirty="0">
                  <a:latin typeface="양재튼튼체B"/>
                  <a:ea typeface="양재튼튼체B"/>
                </a:rPr>
                <a:t>통신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12EF78E-B612-557E-A5C1-5A2DF7CD0A1E}"/>
                </a:ext>
              </a:extLst>
            </p:cNvPr>
            <p:cNvSpPr txBox="1"/>
            <p:nvPr/>
          </p:nvSpPr>
          <p:spPr>
            <a:xfrm>
              <a:off x="2819603" y="2662089"/>
              <a:ext cx="50144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양재튼튼체B"/>
                  <a:ea typeface="양재튼튼체B"/>
                </a:rPr>
                <a:t>05</a:t>
              </a:r>
              <a:endParaRPr lang="ko-KR" altLang="en-US" sz="2000" dirty="0">
                <a:latin typeface="양재튼튼체B"/>
                <a:ea typeface="양재튼튼체B"/>
              </a:endParaRPr>
            </a:p>
          </p:txBody>
        </p:sp>
        <p:sp>
          <p:nvSpPr>
            <p:cNvPr id="45" name="사각형: 둥근 위쪽 모서리 44">
              <a:extLst>
                <a:ext uri="{FF2B5EF4-FFF2-40B4-BE49-F238E27FC236}">
                  <a16:creationId xmlns:a16="http://schemas.microsoft.com/office/drawing/2014/main" id="{7C8ED846-2615-D60A-DA1F-EB66E5EC8027}"/>
                </a:ext>
              </a:extLst>
            </p:cNvPr>
            <p:cNvSpPr/>
            <p:nvPr/>
          </p:nvSpPr>
          <p:spPr>
            <a:xfrm rot="16200000">
              <a:off x="2831668" y="2649441"/>
              <a:ext cx="442452" cy="444878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28575">
              <a:solidFill>
                <a:srgbClr val="EB5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사각형: 둥근 위쪽 모서리 45">
              <a:extLst>
                <a:ext uri="{FF2B5EF4-FFF2-40B4-BE49-F238E27FC236}">
                  <a16:creationId xmlns:a16="http://schemas.microsoft.com/office/drawing/2014/main" id="{2BF04C0B-855A-455D-9DC1-C560D4CFF5CD}"/>
                </a:ext>
              </a:extLst>
            </p:cNvPr>
            <p:cNvSpPr/>
            <p:nvPr/>
          </p:nvSpPr>
          <p:spPr>
            <a:xfrm rot="5400000">
              <a:off x="4562434" y="1538109"/>
              <a:ext cx="442452" cy="2667542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28575">
              <a:solidFill>
                <a:srgbClr val="EB5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12648B3-9A73-9DFF-0E0D-F79DFDEDA042}"/>
              </a:ext>
            </a:extLst>
          </p:cNvPr>
          <p:cNvGrpSpPr/>
          <p:nvPr/>
        </p:nvGrpSpPr>
        <p:grpSpPr>
          <a:xfrm>
            <a:off x="2819603" y="5149694"/>
            <a:ext cx="3297828" cy="442452"/>
            <a:chOff x="2819603" y="2650654"/>
            <a:chExt cx="3297828" cy="44245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6B00610-5D1C-E322-83D5-C9CBA11FFAD5}"/>
                </a:ext>
              </a:extLst>
            </p:cNvPr>
            <p:cNvSpPr txBox="1"/>
            <p:nvPr/>
          </p:nvSpPr>
          <p:spPr>
            <a:xfrm>
              <a:off x="3484994" y="2671824"/>
              <a:ext cx="262992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latin typeface="양재튼튼체B"/>
                  <a:ea typeface="양재튼튼체B"/>
                </a:rPr>
                <a:t>마무리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1A908D5-D0D9-0254-ABFE-F4FD9B7542C6}"/>
                </a:ext>
              </a:extLst>
            </p:cNvPr>
            <p:cNvSpPr txBox="1"/>
            <p:nvPr/>
          </p:nvSpPr>
          <p:spPr>
            <a:xfrm>
              <a:off x="2819603" y="2662089"/>
              <a:ext cx="50144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양재튼튼체B"/>
                  <a:ea typeface="양재튼튼체B"/>
                </a:rPr>
                <a:t>06</a:t>
              </a:r>
              <a:endParaRPr lang="ko-KR" altLang="en-US" sz="2000" dirty="0">
                <a:latin typeface="양재튼튼체B"/>
                <a:ea typeface="양재튼튼체B"/>
              </a:endParaRPr>
            </a:p>
          </p:txBody>
        </p:sp>
        <p:sp>
          <p:nvSpPr>
            <p:cNvPr id="50" name="사각형: 둥근 위쪽 모서리 49">
              <a:extLst>
                <a:ext uri="{FF2B5EF4-FFF2-40B4-BE49-F238E27FC236}">
                  <a16:creationId xmlns:a16="http://schemas.microsoft.com/office/drawing/2014/main" id="{B1D97B72-4B43-D2BF-D08F-E4FD44B172AE}"/>
                </a:ext>
              </a:extLst>
            </p:cNvPr>
            <p:cNvSpPr/>
            <p:nvPr/>
          </p:nvSpPr>
          <p:spPr>
            <a:xfrm rot="16200000">
              <a:off x="2831668" y="2649441"/>
              <a:ext cx="442452" cy="444878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28575">
              <a:solidFill>
                <a:srgbClr val="EB5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2D083960-F8DD-B687-A2B5-C9F80939D587}"/>
                </a:ext>
              </a:extLst>
            </p:cNvPr>
            <p:cNvSpPr/>
            <p:nvPr/>
          </p:nvSpPr>
          <p:spPr>
            <a:xfrm rot="5400000">
              <a:off x="4562434" y="1538109"/>
              <a:ext cx="442452" cy="2667542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28575">
              <a:solidFill>
                <a:srgbClr val="EB5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6855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B8FD7A-8992-4CC2-97DC-4730615564D5}"/>
              </a:ext>
            </a:extLst>
          </p:cNvPr>
          <p:cNvSpPr/>
          <p:nvPr/>
        </p:nvSpPr>
        <p:spPr>
          <a:xfrm>
            <a:off x="324465" y="243682"/>
            <a:ext cx="8453774" cy="6277684"/>
          </a:xfrm>
          <a:prstGeom prst="rect">
            <a:avLst/>
          </a:prstGeom>
          <a:solidFill>
            <a:schemeClr val="bg1"/>
          </a:solidFill>
          <a:ln w="28575">
            <a:solidFill>
              <a:srgbClr val="EB5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B1457-A8BA-40E8-8027-3BC37204BF04}"/>
              </a:ext>
            </a:extLst>
          </p:cNvPr>
          <p:cNvSpPr txBox="1"/>
          <p:nvPr/>
        </p:nvSpPr>
        <p:spPr>
          <a:xfrm>
            <a:off x="2830842" y="2951637"/>
            <a:ext cx="3482316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라우팅</a:t>
            </a:r>
          </a:p>
        </p:txBody>
      </p:sp>
    </p:spTree>
    <p:extLst>
      <p:ext uri="{BB962C8B-B14F-4D97-AF65-F5344CB8AC3E}">
        <p14:creationId xmlns:p14="http://schemas.microsoft.com/office/powerpoint/2010/main" val="3734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1339CB-D655-4F2D-A97A-032563E59D11}"/>
              </a:ext>
            </a:extLst>
          </p:cNvPr>
          <p:cNvCxnSpPr>
            <a:cxnSpLocks/>
          </p:cNvCxnSpPr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rgbClr val="EB5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5"/>
            <a:ext cx="2824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양재튼튼체B"/>
                <a:ea typeface="양재튼튼체B"/>
              </a:rPr>
              <a:t>라우팅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D975B2-1B92-67AD-39C3-554A7E1D2461}"/>
              </a:ext>
            </a:extLst>
          </p:cNvPr>
          <p:cNvSpPr/>
          <p:nvPr/>
        </p:nvSpPr>
        <p:spPr>
          <a:xfrm>
            <a:off x="324465" y="952960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rgbClr val="EB5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16AE5D-1288-2009-C084-9010F31A9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286" y="3393772"/>
            <a:ext cx="3638060" cy="68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15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1339CB-D655-4F2D-A97A-032563E59D11}"/>
              </a:ext>
            </a:extLst>
          </p:cNvPr>
          <p:cNvCxnSpPr>
            <a:cxnSpLocks/>
          </p:cNvCxnSpPr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rgbClr val="EB5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4" y="254505"/>
            <a:ext cx="32456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양재튼튼체B"/>
                <a:ea typeface="양재튼튼체B"/>
              </a:rPr>
              <a:t>라우팅 </a:t>
            </a:r>
            <a:r>
              <a:rPr lang="en-US" altLang="ko-KR" sz="2000" dirty="0">
                <a:latin typeface="양재튼튼체B"/>
                <a:ea typeface="양재튼튼체B"/>
              </a:rPr>
              <a:t>- React Router</a:t>
            </a:r>
            <a:endParaRPr lang="ko-KR" altLang="en-US" sz="2000" dirty="0">
              <a:latin typeface="양재튼튼체B"/>
              <a:ea typeface="양재튼튼체B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D975B2-1B92-67AD-39C3-554A7E1D2461}"/>
              </a:ext>
            </a:extLst>
          </p:cNvPr>
          <p:cNvSpPr/>
          <p:nvPr/>
        </p:nvSpPr>
        <p:spPr>
          <a:xfrm>
            <a:off x="345113" y="952960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rgbClr val="EB5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C65A8F-5336-FE96-A7EF-8143335CC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155" y="1402281"/>
            <a:ext cx="6269736" cy="27775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C8047CD-EBC1-2FAE-B909-ADE882101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390" y="4629188"/>
            <a:ext cx="3157919" cy="129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14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B8FD7A-8992-4CC2-97DC-4730615564D5}"/>
              </a:ext>
            </a:extLst>
          </p:cNvPr>
          <p:cNvSpPr/>
          <p:nvPr/>
        </p:nvSpPr>
        <p:spPr>
          <a:xfrm>
            <a:off x="324465" y="243682"/>
            <a:ext cx="8453774" cy="6277684"/>
          </a:xfrm>
          <a:prstGeom prst="rect">
            <a:avLst/>
          </a:prstGeom>
          <a:solidFill>
            <a:schemeClr val="bg1"/>
          </a:solidFill>
          <a:ln w="28575">
            <a:solidFill>
              <a:srgbClr val="EB5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B1457-A8BA-40E8-8027-3BC37204BF04}"/>
              </a:ext>
            </a:extLst>
          </p:cNvPr>
          <p:cNvSpPr txBox="1"/>
          <p:nvPr/>
        </p:nvSpPr>
        <p:spPr>
          <a:xfrm>
            <a:off x="2830842" y="2951637"/>
            <a:ext cx="3482316" cy="8617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API</a:t>
            </a:r>
            <a:r>
              <a:rPr lang="ko-KR" altLang="en-US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 통신</a:t>
            </a:r>
            <a:br>
              <a:rPr lang="en-US" altLang="ko-KR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</a:br>
            <a:r>
              <a:rPr lang="ko-KR" altLang="en-US" sz="2800" b="1" dirty="0" err="1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백엔드</a:t>
            </a:r>
            <a:r>
              <a:rPr lang="en-US" altLang="ko-KR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(</a:t>
            </a:r>
            <a:r>
              <a:rPr lang="ko-KR" altLang="en-US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서버</a:t>
            </a:r>
            <a:r>
              <a:rPr lang="en-US" altLang="ko-KR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)</a:t>
            </a:r>
            <a:r>
              <a:rPr lang="ko-KR" altLang="en-US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와 통신</a:t>
            </a:r>
          </a:p>
        </p:txBody>
      </p:sp>
    </p:spTree>
    <p:extLst>
      <p:ext uri="{BB962C8B-B14F-4D97-AF65-F5344CB8AC3E}">
        <p14:creationId xmlns:p14="http://schemas.microsoft.com/office/powerpoint/2010/main" val="1427797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1339CB-D655-4F2D-A97A-032563E59D11}"/>
              </a:ext>
            </a:extLst>
          </p:cNvPr>
          <p:cNvCxnSpPr>
            <a:cxnSpLocks/>
          </p:cNvCxnSpPr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rgbClr val="EB5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5"/>
            <a:ext cx="2824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latin typeface="양재튼튼체B"/>
                <a:ea typeface="양재튼튼체B"/>
              </a:rPr>
              <a:t>API</a:t>
            </a:r>
            <a:r>
              <a:rPr lang="ko-KR" altLang="en-US" sz="2000" dirty="0">
                <a:latin typeface="양재튼튼체B"/>
                <a:ea typeface="양재튼튼체B"/>
              </a:rPr>
              <a:t>통신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D975B2-1B92-67AD-39C3-554A7E1D2461}"/>
              </a:ext>
            </a:extLst>
          </p:cNvPr>
          <p:cNvSpPr/>
          <p:nvPr/>
        </p:nvSpPr>
        <p:spPr>
          <a:xfrm>
            <a:off x="324465" y="952960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rgbClr val="EB5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C946E6-D3EF-32F5-3A12-D4E95A310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109" y="1178684"/>
            <a:ext cx="3468053" cy="52282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275179-313D-58A4-CB4E-9918E9BA7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809" y="2920020"/>
            <a:ext cx="1812922" cy="1352720"/>
          </a:xfrm>
          <a:prstGeom prst="rect">
            <a:avLst/>
          </a:prstGeom>
          <a:ln>
            <a:solidFill>
              <a:srgbClr val="EB5779"/>
            </a:solidFill>
          </a:ln>
        </p:spPr>
      </p:pic>
    </p:spTree>
    <p:extLst>
      <p:ext uri="{BB962C8B-B14F-4D97-AF65-F5344CB8AC3E}">
        <p14:creationId xmlns:p14="http://schemas.microsoft.com/office/powerpoint/2010/main" val="3402057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1339CB-D655-4F2D-A97A-032563E59D11}"/>
              </a:ext>
            </a:extLst>
          </p:cNvPr>
          <p:cNvCxnSpPr>
            <a:cxnSpLocks/>
          </p:cNvCxnSpPr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rgbClr val="EB5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5"/>
            <a:ext cx="2824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latin typeface="양재튼튼체B"/>
                <a:ea typeface="양재튼튼체B"/>
              </a:rPr>
              <a:t>API</a:t>
            </a:r>
            <a:r>
              <a:rPr lang="ko-KR" altLang="en-US" sz="2000" dirty="0">
                <a:latin typeface="양재튼튼체B"/>
                <a:ea typeface="양재튼튼체B"/>
              </a:rPr>
              <a:t>통신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D975B2-1B92-67AD-39C3-554A7E1D2461}"/>
              </a:ext>
            </a:extLst>
          </p:cNvPr>
          <p:cNvSpPr/>
          <p:nvPr/>
        </p:nvSpPr>
        <p:spPr>
          <a:xfrm>
            <a:off x="324465" y="952960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rgbClr val="EB5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C946E6-D3EF-32F5-3A12-D4E95A310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96"/>
          <a:stretch/>
        </p:blipFill>
        <p:spPr>
          <a:xfrm>
            <a:off x="2655736" y="1550331"/>
            <a:ext cx="3468053" cy="47840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9D3322A-7216-8D6D-9CB3-781DD8492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756" y="1120960"/>
            <a:ext cx="6477191" cy="35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89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B8FD7A-8992-4CC2-97DC-4730615564D5}"/>
              </a:ext>
            </a:extLst>
          </p:cNvPr>
          <p:cNvSpPr/>
          <p:nvPr/>
        </p:nvSpPr>
        <p:spPr>
          <a:xfrm>
            <a:off x="324465" y="243682"/>
            <a:ext cx="8453774" cy="6277684"/>
          </a:xfrm>
          <a:prstGeom prst="rect">
            <a:avLst/>
          </a:prstGeom>
          <a:solidFill>
            <a:schemeClr val="bg1"/>
          </a:solidFill>
          <a:ln w="28575">
            <a:solidFill>
              <a:srgbClr val="EB5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F0A7B7-BBE7-A206-73F4-C424E6F9E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193" y="3686471"/>
            <a:ext cx="1323975" cy="695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F22675-9AFF-DFE0-B8AD-262BA9CAD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262" y="3800770"/>
            <a:ext cx="1724025" cy="4667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A0F567-FEB8-4FC6-118E-AEA769C9F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919" y="539225"/>
            <a:ext cx="752475" cy="5524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10E5C4C-719B-9A80-FCF6-E606678E0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985" y="567800"/>
            <a:ext cx="1152525" cy="495300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E6CCDC0F-B7E2-8C13-9802-C0AA01BA1A87}"/>
              </a:ext>
            </a:extLst>
          </p:cNvPr>
          <p:cNvSpPr/>
          <p:nvPr/>
        </p:nvSpPr>
        <p:spPr>
          <a:xfrm>
            <a:off x="3909328" y="1254257"/>
            <a:ext cx="259869" cy="805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24F4B-AB77-75E5-8D2E-8031F39B0E9C}"/>
              </a:ext>
            </a:extLst>
          </p:cNvPr>
          <p:cNvSpPr txBox="1"/>
          <p:nvPr/>
        </p:nvSpPr>
        <p:spPr>
          <a:xfrm>
            <a:off x="3056552" y="2206785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152.195.162.234:port</a:t>
            </a:r>
            <a:endParaRPr lang="ko-KR" altLang="en-US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400EA2FA-B9E1-8376-01F0-6571573EB685}"/>
              </a:ext>
            </a:extLst>
          </p:cNvPr>
          <p:cNvSpPr/>
          <p:nvPr/>
        </p:nvSpPr>
        <p:spPr>
          <a:xfrm>
            <a:off x="3909328" y="2774327"/>
            <a:ext cx="259869" cy="805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8E8CC97-DA80-9207-BA71-74A4290182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936" t="3" r="18611" b="-1"/>
          <a:stretch/>
        </p:blipFill>
        <p:spPr>
          <a:xfrm>
            <a:off x="2659193" y="5425101"/>
            <a:ext cx="3267987" cy="357283"/>
          </a:xfrm>
          <a:prstGeom prst="rect">
            <a:avLst/>
          </a:prstGeom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228AB642-8BD8-B9F3-A717-72E9A7F223CE}"/>
              </a:ext>
            </a:extLst>
          </p:cNvPr>
          <p:cNvSpPr/>
          <p:nvPr/>
        </p:nvSpPr>
        <p:spPr>
          <a:xfrm>
            <a:off x="3909328" y="4392956"/>
            <a:ext cx="259869" cy="805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15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B8FD7A-8992-4CC2-97DC-4730615564D5}"/>
              </a:ext>
            </a:extLst>
          </p:cNvPr>
          <p:cNvSpPr/>
          <p:nvPr/>
        </p:nvSpPr>
        <p:spPr>
          <a:xfrm>
            <a:off x="324465" y="243682"/>
            <a:ext cx="8453774" cy="6277684"/>
          </a:xfrm>
          <a:prstGeom prst="rect">
            <a:avLst/>
          </a:prstGeom>
          <a:solidFill>
            <a:schemeClr val="bg1"/>
          </a:solidFill>
          <a:ln w="28575">
            <a:solidFill>
              <a:srgbClr val="EB5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B1457-A8BA-40E8-8027-3BC37204BF04}"/>
              </a:ext>
            </a:extLst>
          </p:cNvPr>
          <p:cNvSpPr txBox="1"/>
          <p:nvPr/>
        </p:nvSpPr>
        <p:spPr>
          <a:xfrm>
            <a:off x="2830842" y="2951637"/>
            <a:ext cx="3482316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협업 </a:t>
            </a:r>
            <a:r>
              <a:rPr lang="en-US" altLang="ko-KR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(</a:t>
            </a:r>
            <a:r>
              <a:rPr lang="ko-KR" altLang="en-US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프로젝트</a:t>
            </a:r>
            <a:r>
              <a:rPr lang="en-US" altLang="ko-KR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)</a:t>
            </a:r>
            <a:r>
              <a:rPr lang="ko-KR" altLang="en-US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 가능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D128DD-0AB2-906C-B22D-FAC25008B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27" y="2206186"/>
            <a:ext cx="6496050" cy="2352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53A396-D7B5-5063-474B-815BA4760336}"/>
              </a:ext>
            </a:extLst>
          </p:cNvPr>
          <p:cNvSpPr txBox="1"/>
          <p:nvPr/>
        </p:nvSpPr>
        <p:spPr>
          <a:xfrm>
            <a:off x="2146853" y="380977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리액트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배포하는 법</a:t>
            </a:r>
          </a:p>
        </p:txBody>
      </p:sp>
    </p:spTree>
    <p:extLst>
      <p:ext uri="{BB962C8B-B14F-4D97-AF65-F5344CB8AC3E}">
        <p14:creationId xmlns:p14="http://schemas.microsoft.com/office/powerpoint/2010/main" val="1949433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B8FD7A-8992-4CC2-97DC-4730615564D5}"/>
              </a:ext>
            </a:extLst>
          </p:cNvPr>
          <p:cNvSpPr/>
          <p:nvPr/>
        </p:nvSpPr>
        <p:spPr>
          <a:xfrm>
            <a:off x="324465" y="243682"/>
            <a:ext cx="8453774" cy="6277684"/>
          </a:xfrm>
          <a:prstGeom prst="rect">
            <a:avLst/>
          </a:prstGeom>
          <a:solidFill>
            <a:schemeClr val="bg1"/>
          </a:solidFill>
          <a:ln w="28575">
            <a:solidFill>
              <a:srgbClr val="EB5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1E597-F515-763A-0A29-D08F0112C187}"/>
              </a:ext>
            </a:extLst>
          </p:cNvPr>
          <p:cNvSpPr txBox="1"/>
          <p:nvPr/>
        </p:nvSpPr>
        <p:spPr>
          <a:xfrm>
            <a:off x="2810505" y="2998113"/>
            <a:ext cx="3522989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102506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B8FD7A-8992-4CC2-97DC-4730615564D5}"/>
              </a:ext>
            </a:extLst>
          </p:cNvPr>
          <p:cNvSpPr/>
          <p:nvPr/>
        </p:nvSpPr>
        <p:spPr>
          <a:xfrm>
            <a:off x="324465" y="243682"/>
            <a:ext cx="8453774" cy="6277684"/>
          </a:xfrm>
          <a:prstGeom prst="rect">
            <a:avLst/>
          </a:prstGeom>
          <a:solidFill>
            <a:schemeClr val="bg1"/>
          </a:solidFill>
          <a:ln w="28575">
            <a:solidFill>
              <a:srgbClr val="EB5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4CD09B-90E5-C397-3BC1-F08A43B43DC2}"/>
              </a:ext>
            </a:extLst>
          </p:cNvPr>
          <p:cNvSpPr txBox="1"/>
          <p:nvPr/>
        </p:nvSpPr>
        <p:spPr>
          <a:xfrm>
            <a:off x="564720" y="480106"/>
            <a:ext cx="3482316" cy="387798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SSR(</a:t>
            </a:r>
            <a:r>
              <a:rPr lang="en-US" altLang="ko-KR" sz="2800" b="1" dirty="0" err="1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NextJS</a:t>
            </a:r>
            <a:r>
              <a:rPr lang="en-US" altLang="ko-KR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),</a:t>
            </a:r>
            <a:br>
              <a:rPr lang="en-US" altLang="ko-KR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</a:br>
            <a:r>
              <a:rPr lang="ko-KR" altLang="en-US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타입스크립트</a:t>
            </a:r>
            <a:r>
              <a:rPr lang="en-US" altLang="ko-KR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,</a:t>
            </a:r>
            <a:br>
              <a:rPr lang="en-US" altLang="ko-KR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</a:br>
            <a:r>
              <a:rPr lang="en-US" altLang="ko-KR" sz="2800" b="1" dirty="0" err="1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useCallback</a:t>
            </a:r>
            <a:r>
              <a:rPr lang="en-US" altLang="ko-KR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, </a:t>
            </a:r>
            <a:r>
              <a:rPr lang="en-US" altLang="ko-KR" sz="2800" b="1" dirty="0" err="1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useMemo</a:t>
            </a:r>
            <a:r>
              <a:rPr lang="en-US" altLang="ko-KR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,</a:t>
            </a:r>
            <a:br>
              <a:rPr lang="en-US" altLang="ko-KR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</a:br>
            <a:r>
              <a:rPr lang="en-US" altLang="ko-KR" sz="2800" b="1" dirty="0" err="1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React.Memo</a:t>
            </a:r>
            <a:r>
              <a:rPr lang="en-US" altLang="ko-KR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,</a:t>
            </a:r>
            <a:br>
              <a:rPr lang="en-US" altLang="ko-KR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</a:br>
            <a:r>
              <a:rPr lang="en-US" altLang="ko-KR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Suspense,</a:t>
            </a:r>
            <a:br>
              <a:rPr lang="en-US" altLang="ko-KR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</a:br>
            <a:r>
              <a:rPr lang="en-US" altLang="ko-KR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Webpack,</a:t>
            </a:r>
            <a:br>
              <a:rPr lang="en-US" altLang="ko-KR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</a:br>
            <a:r>
              <a:rPr lang="ko-KR" altLang="en-US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배포자동화</a:t>
            </a:r>
            <a:r>
              <a:rPr lang="en-US" altLang="ko-KR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,</a:t>
            </a:r>
            <a:br>
              <a:rPr lang="en-US" altLang="ko-KR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</a:br>
            <a:r>
              <a:rPr lang="en-US" altLang="ko-KR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…</a:t>
            </a:r>
            <a:r>
              <a:rPr lang="en-US" altLang="ko-KR" sz="2800" b="1" dirty="0" err="1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etc</a:t>
            </a:r>
            <a:endParaRPr lang="ko-KR" altLang="en-US" sz="2800" b="1" dirty="0">
              <a:solidFill>
                <a:sysClr val="windowText" lastClr="000000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315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B8FD7A-8992-4CC2-97DC-4730615564D5}"/>
              </a:ext>
            </a:extLst>
          </p:cNvPr>
          <p:cNvSpPr/>
          <p:nvPr/>
        </p:nvSpPr>
        <p:spPr>
          <a:xfrm>
            <a:off x="324465" y="243682"/>
            <a:ext cx="8453774" cy="6277684"/>
          </a:xfrm>
          <a:prstGeom prst="rect">
            <a:avLst/>
          </a:prstGeom>
          <a:solidFill>
            <a:schemeClr val="bg1"/>
          </a:solidFill>
          <a:ln w="28575">
            <a:solidFill>
              <a:srgbClr val="EB5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82D0D-73E1-A651-94DF-E4F5C2005A15}"/>
              </a:ext>
            </a:extLst>
          </p:cNvPr>
          <p:cNvSpPr txBox="1"/>
          <p:nvPr/>
        </p:nvSpPr>
        <p:spPr>
          <a:xfrm>
            <a:off x="2564263" y="3488370"/>
            <a:ext cx="3974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공부 순서는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정말 매우 많이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주관적인 내용입니다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2AD8BFD-8A2E-9324-A8EC-956741B995EA}"/>
              </a:ext>
            </a:extLst>
          </p:cNvPr>
          <p:cNvGrpSpPr/>
          <p:nvPr/>
        </p:nvGrpSpPr>
        <p:grpSpPr>
          <a:xfrm>
            <a:off x="3498820" y="2505549"/>
            <a:ext cx="2105063" cy="914400"/>
            <a:chOff x="4887140" y="1796353"/>
            <a:chExt cx="2105063" cy="914400"/>
          </a:xfrm>
        </p:grpSpPr>
        <p:pic>
          <p:nvPicPr>
            <p:cNvPr id="5" name="그래픽 4" descr="경고 단색으로 채워진">
              <a:extLst>
                <a:ext uri="{FF2B5EF4-FFF2-40B4-BE49-F238E27FC236}">
                  <a16:creationId xmlns:a16="http://schemas.microsoft.com/office/drawing/2014/main" id="{DDE2F368-DA5A-8CA7-48F7-8182ADCEA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82466" y="1796353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D08B6-6494-C46F-9499-F7CBD02EA790}"/>
                </a:ext>
              </a:extLst>
            </p:cNvPr>
            <p:cNvSpPr txBox="1"/>
            <p:nvPr/>
          </p:nvSpPr>
          <p:spPr>
            <a:xfrm>
              <a:off x="4887140" y="1991617"/>
              <a:ext cx="21050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주          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7054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B8FD7A-8992-4CC2-97DC-4730615564D5}"/>
              </a:ext>
            </a:extLst>
          </p:cNvPr>
          <p:cNvSpPr/>
          <p:nvPr/>
        </p:nvSpPr>
        <p:spPr>
          <a:xfrm>
            <a:off x="324465" y="243682"/>
            <a:ext cx="8453774" cy="6277684"/>
          </a:xfrm>
          <a:prstGeom prst="rect">
            <a:avLst/>
          </a:prstGeom>
          <a:solidFill>
            <a:schemeClr val="bg1"/>
          </a:solidFill>
          <a:ln w="28575">
            <a:solidFill>
              <a:srgbClr val="EB5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1E597-F515-763A-0A29-D08F0112C187}"/>
              </a:ext>
            </a:extLst>
          </p:cNvPr>
          <p:cNvSpPr txBox="1"/>
          <p:nvPr/>
        </p:nvSpPr>
        <p:spPr>
          <a:xfrm>
            <a:off x="2810505" y="2998113"/>
            <a:ext cx="3522989" cy="8617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목표는 프로젝트 제작</a:t>
            </a:r>
            <a:br>
              <a:rPr lang="en-US" altLang="ko-KR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</a:br>
            <a:r>
              <a:rPr lang="en-US" altLang="ko-KR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^^</a:t>
            </a:r>
            <a:endParaRPr lang="ko-KR" altLang="en-US" sz="2800" b="1" dirty="0">
              <a:solidFill>
                <a:sysClr val="windowText" lastClr="000000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742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B8FD7A-8992-4CC2-97DC-4730615564D5}"/>
              </a:ext>
            </a:extLst>
          </p:cNvPr>
          <p:cNvSpPr/>
          <p:nvPr/>
        </p:nvSpPr>
        <p:spPr>
          <a:xfrm>
            <a:off x="324465" y="243682"/>
            <a:ext cx="8453774" cy="6277684"/>
          </a:xfrm>
          <a:prstGeom prst="rect">
            <a:avLst/>
          </a:prstGeom>
          <a:solidFill>
            <a:schemeClr val="bg1"/>
          </a:solidFill>
          <a:ln w="28575">
            <a:solidFill>
              <a:srgbClr val="EB5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B1457-A8BA-40E8-8027-3BC37204BF04}"/>
              </a:ext>
            </a:extLst>
          </p:cNvPr>
          <p:cNvSpPr txBox="1"/>
          <p:nvPr/>
        </p:nvSpPr>
        <p:spPr>
          <a:xfrm>
            <a:off x="2989129" y="2951637"/>
            <a:ext cx="3165742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질문 시간</a:t>
            </a:r>
          </a:p>
        </p:txBody>
      </p:sp>
    </p:spTree>
    <p:extLst>
      <p:ext uri="{BB962C8B-B14F-4D97-AF65-F5344CB8AC3E}">
        <p14:creationId xmlns:p14="http://schemas.microsoft.com/office/powerpoint/2010/main" val="3984768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B8FD7A-8992-4CC2-97DC-4730615564D5}"/>
              </a:ext>
            </a:extLst>
          </p:cNvPr>
          <p:cNvSpPr/>
          <p:nvPr/>
        </p:nvSpPr>
        <p:spPr>
          <a:xfrm>
            <a:off x="324465" y="243682"/>
            <a:ext cx="8453774" cy="6277684"/>
          </a:xfrm>
          <a:prstGeom prst="rect">
            <a:avLst/>
          </a:prstGeom>
          <a:solidFill>
            <a:schemeClr val="bg1"/>
          </a:solidFill>
          <a:ln w="28575">
            <a:solidFill>
              <a:srgbClr val="EB5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B1457-A8BA-40E8-8027-3BC37204BF04}"/>
              </a:ext>
            </a:extLst>
          </p:cNvPr>
          <p:cNvSpPr txBox="1"/>
          <p:nvPr/>
        </p:nvSpPr>
        <p:spPr>
          <a:xfrm>
            <a:off x="2989129" y="2951637"/>
            <a:ext cx="3165742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499851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B8FD7A-8992-4CC2-97DC-4730615564D5}"/>
              </a:ext>
            </a:extLst>
          </p:cNvPr>
          <p:cNvSpPr/>
          <p:nvPr/>
        </p:nvSpPr>
        <p:spPr>
          <a:xfrm>
            <a:off x="324465" y="243682"/>
            <a:ext cx="8453774" cy="6277684"/>
          </a:xfrm>
          <a:prstGeom prst="rect">
            <a:avLst/>
          </a:prstGeom>
          <a:solidFill>
            <a:schemeClr val="bg1"/>
          </a:solidFill>
          <a:ln w="28575">
            <a:solidFill>
              <a:srgbClr val="EB5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B1457-A8BA-40E8-8027-3BC37204BF04}"/>
              </a:ext>
            </a:extLst>
          </p:cNvPr>
          <p:cNvSpPr txBox="1"/>
          <p:nvPr/>
        </p:nvSpPr>
        <p:spPr>
          <a:xfrm>
            <a:off x="2989129" y="2951637"/>
            <a:ext cx="3165742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2800" b="1" dirty="0" err="1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리액트</a:t>
            </a:r>
            <a:endParaRPr lang="ko-KR" altLang="en-US" sz="2800" b="1" dirty="0">
              <a:solidFill>
                <a:sysClr val="windowText" lastClr="000000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540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D245C7-6C7F-476D-602E-0DD36994B9A3}"/>
              </a:ext>
            </a:extLst>
          </p:cNvPr>
          <p:cNvSpPr/>
          <p:nvPr/>
        </p:nvSpPr>
        <p:spPr>
          <a:xfrm>
            <a:off x="345113" y="929069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rgbClr val="EB5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1339CB-D655-4F2D-A97A-032563E59D11}"/>
              </a:ext>
            </a:extLst>
          </p:cNvPr>
          <p:cNvCxnSpPr>
            <a:cxnSpLocks/>
          </p:cNvCxnSpPr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rgbClr val="EB5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5"/>
            <a:ext cx="18859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 err="1">
                <a:latin typeface="양재튼튼체B"/>
                <a:ea typeface="양재튼튼체B"/>
              </a:rPr>
              <a:t>리액트</a:t>
            </a:r>
            <a:endParaRPr lang="ko-KR" altLang="en-US" sz="2000" dirty="0">
              <a:latin typeface="양재튼튼체B"/>
              <a:ea typeface="양재튼튼체B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C69671-200E-1805-B744-D1CA7F0C8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84" t="-1222" r="-16184" b="1222"/>
          <a:stretch/>
        </p:blipFill>
        <p:spPr>
          <a:xfrm>
            <a:off x="1929102" y="2191552"/>
            <a:ext cx="7049258" cy="3420211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D4029FA9-989A-3968-5E38-069FDC3A59BE}"/>
              </a:ext>
            </a:extLst>
          </p:cNvPr>
          <p:cNvGrpSpPr/>
          <p:nvPr/>
        </p:nvGrpSpPr>
        <p:grpSpPr>
          <a:xfrm>
            <a:off x="515441" y="1160956"/>
            <a:ext cx="3807940" cy="1795387"/>
            <a:chOff x="515441" y="1160956"/>
            <a:chExt cx="3807940" cy="179538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423ECA-3458-9170-7F4F-6E11559BDEB0}"/>
                </a:ext>
              </a:extLst>
            </p:cNvPr>
            <p:cNvSpPr txBox="1"/>
            <p:nvPr/>
          </p:nvSpPr>
          <p:spPr>
            <a:xfrm>
              <a:off x="515441" y="116095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클래스형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0AC83DE-3289-C5C4-6E6F-5823228A9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250" y="1561787"/>
              <a:ext cx="3711131" cy="1394556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4586355-ABBE-1D8E-E23C-298A8CDA76EA}"/>
              </a:ext>
            </a:extLst>
          </p:cNvPr>
          <p:cNvGrpSpPr/>
          <p:nvPr/>
        </p:nvGrpSpPr>
        <p:grpSpPr>
          <a:xfrm>
            <a:off x="513519" y="3328609"/>
            <a:ext cx="2392256" cy="1226007"/>
            <a:chOff x="513519" y="3226628"/>
            <a:chExt cx="2392256" cy="122600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01125-DB55-44EA-D3F4-587450158C5D}"/>
                </a:ext>
              </a:extLst>
            </p:cNvPr>
            <p:cNvSpPr txBox="1"/>
            <p:nvPr/>
          </p:nvSpPr>
          <p:spPr>
            <a:xfrm>
              <a:off x="513519" y="322662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함수형</a:t>
              </a: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01752D4-FB95-9020-DFAD-A5872E584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2250" y="3611291"/>
              <a:ext cx="2293525" cy="841344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FF05EFF-4571-56CC-7408-60800F219522}"/>
              </a:ext>
            </a:extLst>
          </p:cNvPr>
          <p:cNvGrpSpPr/>
          <p:nvPr/>
        </p:nvGrpSpPr>
        <p:grpSpPr>
          <a:xfrm>
            <a:off x="515441" y="4926881"/>
            <a:ext cx="2390335" cy="1241338"/>
            <a:chOff x="515441" y="4926881"/>
            <a:chExt cx="2390335" cy="124133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8C40F28-F758-6DE9-97D4-E2DD396351BB}"/>
                </a:ext>
              </a:extLst>
            </p:cNvPr>
            <p:cNvSpPr txBox="1"/>
            <p:nvPr/>
          </p:nvSpPr>
          <p:spPr>
            <a:xfrm>
              <a:off x="515441" y="4926881"/>
              <a:ext cx="218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훅을 이용한 함수형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4D83F9C-0F40-9914-B37E-25DC2EF08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2251" y="5292300"/>
              <a:ext cx="2293525" cy="875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420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D245C7-6C7F-476D-602E-0DD36994B9A3}"/>
              </a:ext>
            </a:extLst>
          </p:cNvPr>
          <p:cNvSpPr/>
          <p:nvPr/>
        </p:nvSpPr>
        <p:spPr>
          <a:xfrm>
            <a:off x="345113" y="929069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rgbClr val="EB5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1339CB-D655-4F2D-A97A-032563E59D11}"/>
              </a:ext>
            </a:extLst>
          </p:cNvPr>
          <p:cNvCxnSpPr>
            <a:cxnSpLocks/>
          </p:cNvCxnSpPr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rgbClr val="EB5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5"/>
            <a:ext cx="18859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 err="1">
                <a:latin typeface="양재튼튼체B"/>
                <a:ea typeface="양재튼튼체B"/>
              </a:rPr>
              <a:t>리액트</a:t>
            </a:r>
            <a:endParaRPr lang="ko-KR" altLang="en-US" sz="2000" dirty="0">
              <a:latin typeface="양재튼튼체B"/>
              <a:ea typeface="양재튼튼체B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FF05EFF-4571-56CC-7408-60800F219522}"/>
              </a:ext>
            </a:extLst>
          </p:cNvPr>
          <p:cNvGrpSpPr/>
          <p:nvPr/>
        </p:nvGrpSpPr>
        <p:grpSpPr>
          <a:xfrm>
            <a:off x="5397772" y="2808331"/>
            <a:ext cx="2390335" cy="1241338"/>
            <a:chOff x="515441" y="4926881"/>
            <a:chExt cx="2390335" cy="124133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8C40F28-F758-6DE9-97D4-E2DD396351BB}"/>
                </a:ext>
              </a:extLst>
            </p:cNvPr>
            <p:cNvSpPr txBox="1"/>
            <p:nvPr/>
          </p:nvSpPr>
          <p:spPr>
            <a:xfrm>
              <a:off x="515441" y="4926881"/>
              <a:ext cx="218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훅을 이용한 함수형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4D83F9C-0F40-9914-B37E-25DC2EF08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251" y="5292300"/>
              <a:ext cx="2293525" cy="875919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4029FA9-989A-3968-5E38-069FDC3A59BE}"/>
              </a:ext>
            </a:extLst>
          </p:cNvPr>
          <p:cNvGrpSpPr/>
          <p:nvPr/>
        </p:nvGrpSpPr>
        <p:grpSpPr>
          <a:xfrm>
            <a:off x="1017739" y="2714015"/>
            <a:ext cx="3807940" cy="1795387"/>
            <a:chOff x="515441" y="1160956"/>
            <a:chExt cx="3807940" cy="179538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423ECA-3458-9170-7F4F-6E11559BDEB0}"/>
                </a:ext>
              </a:extLst>
            </p:cNvPr>
            <p:cNvSpPr txBox="1"/>
            <p:nvPr/>
          </p:nvSpPr>
          <p:spPr>
            <a:xfrm>
              <a:off x="515441" y="116095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클래스형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0AC83DE-3289-C5C4-6E6F-5823228A9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250" y="1561787"/>
              <a:ext cx="3711131" cy="1394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1168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D245C7-6C7F-476D-602E-0DD36994B9A3}"/>
              </a:ext>
            </a:extLst>
          </p:cNvPr>
          <p:cNvSpPr/>
          <p:nvPr/>
        </p:nvSpPr>
        <p:spPr>
          <a:xfrm>
            <a:off x="324465" y="952960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rgbClr val="EB5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1339CB-D655-4F2D-A97A-032563E59D11}"/>
              </a:ext>
            </a:extLst>
          </p:cNvPr>
          <p:cNvCxnSpPr>
            <a:cxnSpLocks/>
          </p:cNvCxnSpPr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rgbClr val="EB5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44296"/>
            <a:ext cx="18859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 err="1">
                <a:latin typeface="양재튼튼체B"/>
                <a:ea typeface="양재튼튼체B"/>
              </a:rPr>
              <a:t>리액트</a:t>
            </a:r>
            <a:endParaRPr lang="ko-KR" altLang="en-US" sz="2000" dirty="0">
              <a:latin typeface="양재튼튼체B"/>
              <a:ea typeface="양재튼튼체B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40182C-7C52-2FCE-E5E4-AC9022412A17}"/>
              </a:ext>
            </a:extLst>
          </p:cNvPr>
          <p:cNvGrpSpPr/>
          <p:nvPr/>
        </p:nvGrpSpPr>
        <p:grpSpPr>
          <a:xfrm>
            <a:off x="3330900" y="2994714"/>
            <a:ext cx="2293525" cy="1241338"/>
            <a:chOff x="563846" y="4926881"/>
            <a:chExt cx="2293525" cy="124133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74754C-1F3E-E55E-BE67-1CE3ECE1E609}"/>
                </a:ext>
              </a:extLst>
            </p:cNvPr>
            <p:cNvSpPr txBox="1"/>
            <p:nvPr/>
          </p:nvSpPr>
          <p:spPr>
            <a:xfrm>
              <a:off x="618001" y="4926881"/>
              <a:ext cx="218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훅을 이용한 함수형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3AFD835-9715-4F06-1F01-329857D0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846" y="5292300"/>
              <a:ext cx="2293525" cy="875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9081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B8FD7A-8992-4CC2-97DC-4730615564D5}"/>
              </a:ext>
            </a:extLst>
          </p:cNvPr>
          <p:cNvSpPr/>
          <p:nvPr/>
        </p:nvSpPr>
        <p:spPr>
          <a:xfrm>
            <a:off x="324465" y="243682"/>
            <a:ext cx="8453774" cy="6277684"/>
          </a:xfrm>
          <a:prstGeom prst="rect">
            <a:avLst/>
          </a:prstGeom>
          <a:solidFill>
            <a:schemeClr val="bg1"/>
          </a:solidFill>
          <a:ln w="28575">
            <a:solidFill>
              <a:srgbClr val="EB5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B1457-A8BA-40E8-8027-3BC37204BF04}"/>
              </a:ext>
            </a:extLst>
          </p:cNvPr>
          <p:cNvSpPr txBox="1"/>
          <p:nvPr/>
        </p:nvSpPr>
        <p:spPr>
          <a:xfrm>
            <a:off x="2989129" y="2951637"/>
            <a:ext cx="3165742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CSS </a:t>
            </a:r>
            <a:r>
              <a:rPr lang="ko-KR" altLang="en-US" sz="2800" b="1" dirty="0">
                <a:solidFill>
                  <a:sysClr val="windowText" lastClr="00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513691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D245C7-6C7F-476D-602E-0DD36994B9A3}"/>
              </a:ext>
            </a:extLst>
          </p:cNvPr>
          <p:cNvSpPr/>
          <p:nvPr/>
        </p:nvSpPr>
        <p:spPr>
          <a:xfrm>
            <a:off x="324465" y="952960"/>
            <a:ext cx="8453774" cy="5568405"/>
          </a:xfrm>
          <a:prstGeom prst="rect">
            <a:avLst/>
          </a:prstGeom>
          <a:solidFill>
            <a:schemeClr val="bg1"/>
          </a:solidFill>
          <a:ln w="28575">
            <a:solidFill>
              <a:srgbClr val="EB5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1339CB-D655-4F2D-A97A-032563E59D11}"/>
              </a:ext>
            </a:extLst>
          </p:cNvPr>
          <p:cNvCxnSpPr>
            <a:cxnSpLocks/>
          </p:cNvCxnSpPr>
          <p:nvPr/>
        </p:nvCxnSpPr>
        <p:spPr>
          <a:xfrm>
            <a:off x="324465" y="697385"/>
            <a:ext cx="8453774" cy="0"/>
          </a:xfrm>
          <a:prstGeom prst="line">
            <a:avLst/>
          </a:prstGeom>
          <a:ln w="28575">
            <a:solidFill>
              <a:srgbClr val="EB5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54505"/>
            <a:ext cx="29117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latin typeface="양재튼튼체B"/>
                <a:ea typeface="양재튼튼체B"/>
              </a:rPr>
              <a:t>CSS </a:t>
            </a:r>
            <a:r>
              <a:rPr lang="ko-KR" altLang="en-US" sz="2000" dirty="0">
                <a:latin typeface="양재튼튼체B"/>
                <a:ea typeface="양재튼튼체B"/>
              </a:rPr>
              <a:t>라이브러리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74754C-1F3E-E55E-BE67-1CE3ECE1E609}"/>
              </a:ext>
            </a:extLst>
          </p:cNvPr>
          <p:cNvSpPr txBox="1"/>
          <p:nvPr/>
        </p:nvSpPr>
        <p:spPr>
          <a:xfrm>
            <a:off x="3578970" y="1684907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CSS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라이브러리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06232F-2B66-8483-A0B4-F479B23E4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6" y="2304790"/>
            <a:ext cx="8312728" cy="325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1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166</Words>
  <Application>Microsoft Office PowerPoint</Application>
  <PresentationFormat>화면 슬라이드 쇼(4:3)</PresentationFormat>
  <Paragraphs>76</Paragraphs>
  <Slides>32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HY견고딕</vt:lpstr>
      <vt:lpstr>HY헤드라인M</vt:lpstr>
      <vt:lpstr>나눔고딕</vt:lpstr>
      <vt:lpstr>맑은 고딕</vt:lpstr>
      <vt:lpstr>양재튼튼체B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TH9533</dc:creator>
  <cp:lastModifiedBy>TH9533</cp:lastModifiedBy>
  <cp:revision>33</cp:revision>
  <dcterms:created xsi:type="dcterms:W3CDTF">2021-11-26T05:40:13Z</dcterms:created>
  <dcterms:modified xsi:type="dcterms:W3CDTF">2023-05-04T06:48:26Z</dcterms:modified>
  <cp:version/>
</cp:coreProperties>
</file>