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5"/>
  </p:notesMasterIdLst>
  <p:sldIdLst>
    <p:sldId id="256" r:id="rId2"/>
    <p:sldId id="268" r:id="rId3"/>
    <p:sldId id="257" r:id="rId4"/>
    <p:sldId id="277" r:id="rId5"/>
    <p:sldId id="261" r:id="rId6"/>
    <p:sldId id="279" r:id="rId7"/>
    <p:sldId id="281" r:id="rId8"/>
    <p:sldId id="282" r:id="rId9"/>
    <p:sldId id="280" r:id="rId10"/>
    <p:sldId id="283" r:id="rId11"/>
    <p:sldId id="286" r:id="rId12"/>
    <p:sldId id="287" r:id="rId13"/>
    <p:sldId id="288" r:id="rId14"/>
    <p:sldId id="289" r:id="rId15"/>
    <p:sldId id="284" r:id="rId16"/>
    <p:sldId id="290" r:id="rId17"/>
    <p:sldId id="291" r:id="rId18"/>
    <p:sldId id="292" r:id="rId19"/>
    <p:sldId id="293" r:id="rId20"/>
    <p:sldId id="295" r:id="rId21"/>
    <p:sldId id="294" r:id="rId22"/>
    <p:sldId id="276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5452" autoAdjust="0"/>
  </p:normalViewPr>
  <p:slideViewPr>
    <p:cSldViewPr snapToGrid="0">
      <p:cViewPr varScale="1">
        <p:scale>
          <a:sx n="123" d="100"/>
          <a:sy n="123" d="100"/>
        </p:scale>
        <p:origin x="282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2CD-D140-4B7C-A2A9-87BD80B66BF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B7724-29B9-43C5-953B-4AB6000A9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8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빠르게 넘어가겠습니다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8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72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13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96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43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5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63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8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8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3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7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1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1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7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4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6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6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04B0-4F62-433F-BB8B-F6C16D8753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2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90158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66739E-C711-42B7-A82F-539C36EC549D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0" y="2460026"/>
            <a:ext cx="9143999" cy="95569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구조 분해 할당과</a:t>
            </a:r>
            <a:endParaRPr lang="en-US" altLang="ko-KR" sz="2800" b="1" dirty="0">
              <a:solidFill>
                <a:sysClr val="windowText" lastClr="00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spread, rest 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문법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E0CE4-5B25-4ED6-9050-F229AFB2F82F}"/>
              </a:ext>
            </a:extLst>
          </p:cNvPr>
          <p:cNvSpPr txBox="1"/>
          <p:nvPr/>
        </p:nvSpPr>
        <p:spPr>
          <a:xfrm>
            <a:off x="4161274" y="3429000"/>
            <a:ext cx="78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임준혁</a:t>
            </a:r>
          </a:p>
        </p:txBody>
      </p:sp>
    </p:spTree>
    <p:extLst>
      <p:ext uri="{BB962C8B-B14F-4D97-AF65-F5344CB8AC3E}">
        <p14:creationId xmlns:p14="http://schemas.microsoft.com/office/powerpoint/2010/main" val="247483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사용법 </a:t>
            </a:r>
            <a:r>
              <a:rPr lang="en-US" altLang="ko-KR" sz="2000" dirty="0">
                <a:latin typeface="양재튼튼체B"/>
                <a:ea typeface="양재튼튼체B"/>
              </a:rPr>
              <a:t>– </a:t>
            </a:r>
            <a:r>
              <a:rPr lang="ko-KR" altLang="en-US" sz="2000" dirty="0">
                <a:latin typeface="양재튼튼체B"/>
                <a:ea typeface="양재튼튼체B"/>
              </a:rPr>
              <a:t>배열 구조 분해 할당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2E400-77F6-6F76-5AC1-5AC1F7D69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06" y="2356558"/>
            <a:ext cx="2570131" cy="3227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5B5ABC-6E62-E47B-5961-9DA9E93F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342" y="1641993"/>
            <a:ext cx="2708434" cy="8759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5E87B3-6F6C-78EF-60D3-D38E6A4E3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342" y="2882102"/>
            <a:ext cx="3538252" cy="35728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15F16B-A15F-4981-922C-7FB47A8560B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955837" y="2079953"/>
            <a:ext cx="505505" cy="43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BFE030-A2D3-26CE-9DBC-D97B40A0F6D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55837" y="2517912"/>
            <a:ext cx="505505" cy="56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6BCC2505-9A4F-69C4-EED8-476D231F6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1342" y="2890124"/>
            <a:ext cx="3676555" cy="35728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479DBBD-B5D8-DDC1-1A14-94510A4A1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771" y="4257235"/>
            <a:ext cx="3207478" cy="27891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BF48DA5-F489-C301-1CDB-637828A87B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088" y="4869160"/>
            <a:ext cx="808843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5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사용법 </a:t>
            </a:r>
            <a:r>
              <a:rPr lang="en-US" altLang="ko-KR" sz="2000" dirty="0">
                <a:latin typeface="양재튼튼체B"/>
                <a:ea typeface="양재튼튼체B"/>
              </a:rPr>
              <a:t>– </a:t>
            </a:r>
            <a:r>
              <a:rPr lang="ko-KR" altLang="en-US" sz="2000" dirty="0">
                <a:latin typeface="양재튼튼체B"/>
                <a:ea typeface="양재튼튼체B"/>
              </a:rPr>
              <a:t>배열 구조 분해 할당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3CAA68-E2E7-01B8-434A-7C04E1FC0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30" y="1309598"/>
            <a:ext cx="3780282" cy="5993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9A5DA8-60BB-C4D5-7584-3C9097F2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30" y="2087366"/>
            <a:ext cx="668465" cy="3572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B27ABFA-D446-897E-278E-EF6DAB1B8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30" y="2742536"/>
            <a:ext cx="4160616" cy="7030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542E12F-7EE6-9B47-9AC5-FCF005A20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30" y="3659606"/>
            <a:ext cx="703041" cy="3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6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사용법 </a:t>
            </a:r>
            <a:r>
              <a:rPr lang="en-US" altLang="ko-KR" sz="2000" dirty="0">
                <a:latin typeface="양재튼튼체B"/>
                <a:ea typeface="양재튼튼체B"/>
              </a:rPr>
              <a:t>– </a:t>
            </a:r>
            <a:r>
              <a:rPr lang="ko-KR" altLang="en-US" sz="2000" dirty="0">
                <a:latin typeface="양재튼튼체B"/>
                <a:ea typeface="양재튼튼체B"/>
              </a:rPr>
              <a:t>배열 구조 분해 할당</a:t>
            </a:r>
            <a:r>
              <a:rPr lang="en-US" altLang="ko-KR" sz="2000" dirty="0">
                <a:latin typeface="양재튼튼체B"/>
                <a:ea typeface="양재튼튼체B"/>
              </a:rPr>
              <a:t>_spread, rest</a:t>
            </a:r>
            <a:endParaRPr lang="ko-KR" altLang="en-US" sz="2000" dirty="0">
              <a:latin typeface="양재튼튼체B"/>
              <a:ea typeface="양재튼튼체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A2938-9FD3-076A-8AB6-852B37D1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0" y="1103222"/>
            <a:ext cx="2713044" cy="354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C4AE0A-A4C5-0BAD-F849-51D73B6F6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80" y="1649968"/>
            <a:ext cx="2180577" cy="3169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88E7FE-45B0-A72A-495D-4C367D19A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80" y="2158681"/>
            <a:ext cx="2789111" cy="3930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1F53B6-8BAD-0BC7-D9DD-AAE6AE652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380" y="2700185"/>
            <a:ext cx="773345" cy="3549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D5CCCF-1D11-1424-B7D6-264A27229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80" y="3231259"/>
            <a:ext cx="4272411" cy="6972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A35060-6A7E-8DEE-A453-EEE7FEC590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380" y="4104633"/>
            <a:ext cx="1648111" cy="3549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4CB8AF-EDB0-7A86-720E-C14BDF7A5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80" y="4594141"/>
            <a:ext cx="4158310" cy="9254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EB38EE-8230-5453-C762-E3A54E8EA6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380" y="5711988"/>
            <a:ext cx="1495978" cy="3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62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사용법 </a:t>
            </a:r>
            <a:r>
              <a:rPr lang="en-US" altLang="ko-KR" sz="2000" dirty="0">
                <a:latin typeface="양재튼튼체B"/>
                <a:ea typeface="양재튼튼체B"/>
              </a:rPr>
              <a:t>– </a:t>
            </a:r>
            <a:r>
              <a:rPr lang="ko-KR" altLang="en-US" sz="2000" dirty="0">
                <a:latin typeface="양재튼튼체B"/>
                <a:ea typeface="양재튼튼체B"/>
              </a:rPr>
              <a:t>객체 구조 분해 할당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2C5E4-90B8-2AE4-E023-D5285A97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42" y="1301526"/>
            <a:ext cx="6326210" cy="3549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11CE1C-3037-8FF0-104D-A77FDA7C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71" y="2432309"/>
            <a:ext cx="3854044" cy="6972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5B759C-A474-392A-F202-B20AB928E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71" y="2546408"/>
            <a:ext cx="3968144" cy="46907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A38A44-EEA9-20BF-B114-B71734C0B56D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2589893" y="1656504"/>
            <a:ext cx="1882954" cy="7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7724A9-498D-CBAE-D896-57A7242CFF6D}"/>
              </a:ext>
            </a:extLst>
          </p:cNvPr>
          <p:cNvCxnSpPr>
            <a:stCxn id="4" idx="2"/>
          </p:cNvCxnSpPr>
          <p:nvPr/>
        </p:nvCxnSpPr>
        <p:spPr>
          <a:xfrm>
            <a:off x="4472847" y="1656504"/>
            <a:ext cx="2212596" cy="88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F065EE3-1BC0-4332-091A-5BD03879E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226" y="3925122"/>
            <a:ext cx="3093377" cy="3169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9F178DC-EFB4-4F5D-9724-3079DBE978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458" y="4685791"/>
            <a:ext cx="2408778" cy="39301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69765E6-6728-292C-5AA4-5FA1AD0651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4738" y="2983752"/>
            <a:ext cx="4728811" cy="65924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FF0DC39-2043-ACD0-780F-AA42797232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7172" y="4154365"/>
            <a:ext cx="2649656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사용법 </a:t>
            </a:r>
            <a:r>
              <a:rPr lang="en-US" altLang="ko-KR" sz="2000" dirty="0">
                <a:latin typeface="양재튼튼체B"/>
                <a:ea typeface="양재튼튼체B"/>
              </a:rPr>
              <a:t>– </a:t>
            </a:r>
            <a:r>
              <a:rPr lang="ko-KR" altLang="en-US" sz="2000" dirty="0">
                <a:latin typeface="양재튼튼체B"/>
                <a:ea typeface="양재튼튼체B"/>
              </a:rPr>
              <a:t>객체 구조 분해 할당</a:t>
            </a:r>
            <a:r>
              <a:rPr lang="en-US" altLang="ko-KR" sz="2000" dirty="0">
                <a:latin typeface="양재튼튼체B"/>
                <a:ea typeface="양재튼튼체B"/>
              </a:rPr>
              <a:t>_spread, rest</a:t>
            </a:r>
            <a:endParaRPr lang="ko-KR" altLang="en-US" sz="2000" dirty="0">
              <a:latin typeface="양재튼튼체B"/>
              <a:ea typeface="양재튼튼체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0DA012-1DBB-094C-6B34-EA565F7BC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7" y="1247629"/>
            <a:ext cx="5261277" cy="925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4DA235-8409-ACF2-15BD-25DD22691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87" y="2435502"/>
            <a:ext cx="4120278" cy="3930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425085-4894-EBAD-51A0-8E5FB3063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87" y="3126400"/>
            <a:ext cx="3587811" cy="6592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AE2DE2-158B-82F2-6523-BC5F0094A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87" y="4083531"/>
            <a:ext cx="2028444" cy="3549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5903F6-82A5-1A63-81E0-131BE3C94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287" y="4684893"/>
            <a:ext cx="4766843" cy="9254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E9DEBDA-CFB1-69CF-DFA3-A36BBDC84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287" y="5865486"/>
            <a:ext cx="2446811" cy="3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14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45113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258350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응용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16C4A7-C676-9B61-33DA-44471D77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97" y="2365453"/>
            <a:ext cx="7353110" cy="12677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8B188C-BAE0-04F0-DC21-EC358AF6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9" y="4171310"/>
            <a:ext cx="6540465" cy="4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응용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78B206-4750-A721-3D47-365D3168D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41" y="1899177"/>
            <a:ext cx="4992508" cy="2398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28B2D1-57C8-71FA-A1D1-13B1AF0EE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624" y="4876892"/>
            <a:ext cx="1039578" cy="3549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2CA98-21C2-F31C-D9D6-C180FB51B9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56" t="-3537" r="5770" b="1120"/>
          <a:stretch/>
        </p:blipFill>
        <p:spPr>
          <a:xfrm>
            <a:off x="5409282" y="2247441"/>
            <a:ext cx="1372533" cy="3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4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응용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40E731-3F9F-9F86-386E-3DCDD858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7" y="3118271"/>
            <a:ext cx="7429882" cy="1955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9CF4E-C9F6-BA70-0840-545C77D76F9C}"/>
              </a:ext>
            </a:extLst>
          </p:cNvPr>
          <p:cNvSpPr txBox="1"/>
          <p:nvPr/>
        </p:nvSpPr>
        <p:spPr>
          <a:xfrm>
            <a:off x="4707588" y="1322468"/>
            <a:ext cx="4156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pays</a:t>
            </a:r>
            <a:r>
              <a:rPr lang="ko-KR" altLang="en-US" dirty="0"/>
              <a:t>의 종류</a:t>
            </a:r>
            <a:br>
              <a:rPr lang="en-US" altLang="ko-KR" dirty="0"/>
            </a:br>
            <a:r>
              <a:rPr lang="en-US" altLang="ko-KR" dirty="0" err="1"/>
              <a:t>kakaopay</a:t>
            </a:r>
            <a:r>
              <a:rPr lang="en-US" altLang="ko-KR" dirty="0"/>
              <a:t>, </a:t>
            </a:r>
            <a:r>
              <a:rPr lang="en-US" altLang="ko-KR" dirty="0" err="1"/>
              <a:t>tosspay</a:t>
            </a:r>
            <a:r>
              <a:rPr lang="en-US" altLang="ko-KR" dirty="0"/>
              <a:t>, </a:t>
            </a:r>
            <a:r>
              <a:rPr lang="en-US" altLang="ko-KR" dirty="0" err="1"/>
              <a:t>naverpay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google_visa</a:t>
            </a:r>
            <a:r>
              <a:rPr lang="en-US" altLang="ko-KR" dirty="0"/>
              <a:t>, </a:t>
            </a:r>
            <a:r>
              <a:rPr lang="en-US" altLang="ko-KR" dirty="0" err="1"/>
              <a:t>google_master</a:t>
            </a:r>
            <a:r>
              <a:rPr lang="en-US" altLang="ko-KR" dirty="0"/>
              <a:t>, </a:t>
            </a:r>
            <a:r>
              <a:rPr lang="en-US" altLang="ko-KR" dirty="0" err="1"/>
              <a:t>google_jcb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apple_visa</a:t>
            </a:r>
            <a:r>
              <a:rPr lang="en-US" altLang="ko-KR" dirty="0"/>
              <a:t>, </a:t>
            </a:r>
            <a:r>
              <a:rPr lang="en-US" altLang="ko-KR" dirty="0" err="1"/>
              <a:t>apple_master</a:t>
            </a:r>
            <a:r>
              <a:rPr lang="en-US" altLang="ko-KR" dirty="0"/>
              <a:t>, </a:t>
            </a:r>
            <a:r>
              <a:rPr lang="en-US" altLang="ko-KR" dirty="0" err="1"/>
              <a:t>apple_jcb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BB6257-9F3C-51D6-CC26-F12E1A384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3" y="1174921"/>
            <a:ext cx="403860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646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응용</a:t>
            </a:r>
          </a:p>
        </p:txBody>
      </p:sp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9B3E276-2865-D44F-0454-9F1557E4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9" y="1913733"/>
            <a:ext cx="4814702" cy="3128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0D46E7-5A84-5A4D-7CC1-AD4691738833}"/>
              </a:ext>
            </a:extLst>
          </p:cNvPr>
          <p:cNvSpPr txBox="1"/>
          <p:nvPr/>
        </p:nvSpPr>
        <p:spPr>
          <a:xfrm>
            <a:off x="955304" y="1171507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가맹점 리스트 안에 가맹점 정보가 들어있음</a:t>
            </a:r>
            <a:br>
              <a:rPr lang="en-US" altLang="ko-KR" sz="1400" dirty="0"/>
            </a:br>
            <a:r>
              <a:rPr lang="ko-KR" altLang="en-US" sz="1400" dirty="0"/>
              <a:t>가맹점 전화번호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결제정보</a:t>
            </a:r>
            <a:r>
              <a:rPr lang="en-US" altLang="ko-KR" sz="1400" dirty="0"/>
              <a:t> </a:t>
            </a:r>
            <a:r>
              <a:rPr lang="ko-KR" altLang="en-US" sz="1400" dirty="0"/>
              <a:t>등등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53DE50-47DF-FECC-6260-3A6D64BA408C}"/>
              </a:ext>
            </a:extLst>
          </p:cNvPr>
          <p:cNvCxnSpPr>
            <a:cxnSpLocks/>
          </p:cNvCxnSpPr>
          <p:nvPr/>
        </p:nvCxnSpPr>
        <p:spPr>
          <a:xfrm flipV="1">
            <a:off x="2123267" y="1588555"/>
            <a:ext cx="278970" cy="65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E57760-D718-1F77-D5C4-F1E7CA888C33}"/>
              </a:ext>
            </a:extLst>
          </p:cNvPr>
          <p:cNvCxnSpPr>
            <a:cxnSpLocks/>
          </p:cNvCxnSpPr>
          <p:nvPr/>
        </p:nvCxnSpPr>
        <p:spPr>
          <a:xfrm>
            <a:off x="4751987" y="3591732"/>
            <a:ext cx="95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12AA61-010E-7F73-0C30-3BFC98234AEA}"/>
              </a:ext>
            </a:extLst>
          </p:cNvPr>
          <p:cNvSpPr txBox="1"/>
          <p:nvPr/>
        </p:nvSpPr>
        <p:spPr>
          <a:xfrm>
            <a:off x="5703376" y="3183941"/>
            <a:ext cx="3403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pays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getUniquePayment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리턴값이</a:t>
            </a:r>
            <a:br>
              <a:rPr lang="en-US" altLang="ko-KR" sz="1400" dirty="0"/>
            </a:br>
            <a:r>
              <a:rPr lang="ko-KR" altLang="en-US" sz="1400" dirty="0"/>
              <a:t>들어가서 </a:t>
            </a:r>
            <a:r>
              <a:rPr lang="en-US" altLang="ko-KR" sz="1400" dirty="0"/>
              <a:t>props</a:t>
            </a:r>
            <a:r>
              <a:rPr lang="ko-KR" altLang="en-US" sz="1400" dirty="0"/>
              <a:t>로 전달</a:t>
            </a:r>
            <a:br>
              <a:rPr lang="en-US" altLang="ko-KR" sz="1400" dirty="0"/>
            </a:br>
            <a:r>
              <a:rPr lang="en-US" altLang="ko-KR" sz="1400" dirty="0"/>
              <a:t>ex) </a:t>
            </a:r>
            <a:r>
              <a:rPr lang="en-US" altLang="ko-KR" sz="1400" dirty="0" err="1"/>
              <a:t>google_visa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google_jcb</a:t>
            </a:r>
            <a:r>
              <a:rPr lang="ko-KR" altLang="en-US" sz="1400" dirty="0"/>
              <a:t>가</a:t>
            </a:r>
            <a:br>
              <a:rPr lang="en-US" altLang="ko-KR" sz="1400" dirty="0"/>
            </a:br>
            <a:r>
              <a:rPr lang="en-US" altLang="ko-KR" sz="1400" dirty="0"/>
              <a:t>      google</a:t>
            </a:r>
            <a:r>
              <a:rPr lang="ko-KR" altLang="en-US" sz="1400" dirty="0"/>
              <a:t>로만 전달</a:t>
            </a:r>
          </a:p>
        </p:txBody>
      </p:sp>
    </p:spTree>
    <p:extLst>
      <p:ext uri="{BB962C8B-B14F-4D97-AF65-F5344CB8AC3E}">
        <p14:creationId xmlns:p14="http://schemas.microsoft.com/office/powerpoint/2010/main" val="151188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2705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응용</a:t>
            </a:r>
          </a:p>
        </p:txBody>
      </p:sp>
      <p:pic>
        <p:nvPicPr>
          <p:cNvPr id="9" name="그림 8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804E25C-009E-1753-1864-81C7FCE07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4" y="2170305"/>
            <a:ext cx="7689668" cy="46876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13032D-791E-0EE4-CD8B-11AED5680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880" y="173708"/>
            <a:ext cx="31527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1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응용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C573C-FBBD-8F46-2221-D1AC98A3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51" y="1477467"/>
            <a:ext cx="2818141" cy="45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Q&amp;A</a:t>
            </a:r>
            <a:endParaRPr lang="ko-KR" altLang="en-US" sz="2800" b="1" dirty="0">
              <a:solidFill>
                <a:sysClr val="windowText" lastClr="00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76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7787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69D799-69EB-2C5F-2391-F3899C630AC4}"/>
              </a:ext>
            </a:extLst>
          </p:cNvPr>
          <p:cNvSpPr/>
          <p:nvPr/>
        </p:nvSpPr>
        <p:spPr>
          <a:xfrm>
            <a:off x="345113" y="952959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1162662" cy="39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양재튼튼체B"/>
                <a:ea typeface="양재튼튼체B"/>
              </a:rPr>
              <a:t>목차</a:t>
            </a:r>
          </a:p>
        </p:txBody>
      </p:sp>
      <p:grpSp>
        <p:nvGrpSpPr>
          <p:cNvPr id="147" name="그룹 146"/>
          <p:cNvGrpSpPr/>
          <p:nvPr/>
        </p:nvGrpSpPr>
        <p:grpSpPr>
          <a:xfrm>
            <a:off x="2725010" y="2206890"/>
            <a:ext cx="3119362" cy="442452"/>
            <a:chOff x="960115" y="1591255"/>
            <a:chExt cx="3119362" cy="442452"/>
          </a:xfrm>
        </p:grpSpPr>
        <p:sp>
          <p:nvSpPr>
            <p:cNvPr id="106" name="TextBox 105"/>
            <p:cNvSpPr txBox="1"/>
            <p:nvPr/>
          </p:nvSpPr>
          <p:spPr>
            <a:xfrm>
              <a:off x="1625506" y="1612425"/>
              <a:ext cx="24539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atin typeface="양재튼튼체B"/>
                  <a:ea typeface="양재튼튼체B"/>
                </a:rPr>
                <a:t>정의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60115" y="1602690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01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119" name="사각형: 둥근 위쪽 모서리 118"/>
            <p:cNvSpPr/>
            <p:nvPr/>
          </p:nvSpPr>
          <p:spPr>
            <a:xfrm rot="16200000">
              <a:off x="972180" y="1590042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" name="사각형: 둥근 위쪽 모서리 119"/>
            <p:cNvSpPr/>
            <p:nvPr/>
          </p:nvSpPr>
          <p:spPr>
            <a:xfrm rot="5400000">
              <a:off x="2613713" y="567943"/>
              <a:ext cx="442452" cy="2489076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DF118B-EE0A-027B-A788-6B7E91FFE1ED}"/>
              </a:ext>
            </a:extLst>
          </p:cNvPr>
          <p:cNvGrpSpPr/>
          <p:nvPr/>
        </p:nvGrpSpPr>
        <p:grpSpPr>
          <a:xfrm>
            <a:off x="2725010" y="2873796"/>
            <a:ext cx="3119362" cy="442452"/>
            <a:chOff x="960115" y="1591255"/>
            <a:chExt cx="3119362" cy="4424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DBB84F-7214-A1B8-34F3-1DEE29AACF50}"/>
                </a:ext>
              </a:extLst>
            </p:cNvPr>
            <p:cNvSpPr txBox="1"/>
            <p:nvPr/>
          </p:nvSpPr>
          <p:spPr>
            <a:xfrm>
              <a:off x="1625506" y="1612425"/>
              <a:ext cx="24539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atin typeface="양재튼튼체B"/>
                  <a:ea typeface="양재튼튼체B"/>
                </a:rPr>
                <a:t>사용법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A9D6A5-9A9B-D5E2-8B84-B4230A78155F}"/>
                </a:ext>
              </a:extLst>
            </p:cNvPr>
            <p:cNvSpPr txBox="1"/>
            <p:nvPr/>
          </p:nvSpPr>
          <p:spPr>
            <a:xfrm>
              <a:off x="960115" y="1602690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02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AFFD4559-37FF-4428-A110-BC3DFB34F0F7}"/>
                </a:ext>
              </a:extLst>
            </p:cNvPr>
            <p:cNvSpPr/>
            <p:nvPr/>
          </p:nvSpPr>
          <p:spPr>
            <a:xfrm rot="16200000">
              <a:off x="972180" y="1590042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8D8B0A58-51C7-3E88-BA73-B59AD1C1A1F2}"/>
                </a:ext>
              </a:extLst>
            </p:cNvPr>
            <p:cNvSpPr/>
            <p:nvPr/>
          </p:nvSpPr>
          <p:spPr>
            <a:xfrm rot="5400000">
              <a:off x="2613713" y="567943"/>
              <a:ext cx="442452" cy="2489076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C83BB60-9AD5-D56D-1944-18EE8795D47E}"/>
              </a:ext>
            </a:extLst>
          </p:cNvPr>
          <p:cNvGrpSpPr/>
          <p:nvPr/>
        </p:nvGrpSpPr>
        <p:grpSpPr>
          <a:xfrm>
            <a:off x="2725010" y="3540702"/>
            <a:ext cx="3119362" cy="442452"/>
            <a:chOff x="960115" y="1591255"/>
            <a:chExt cx="3119362" cy="44245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10AE80-BC8E-976F-6E77-4CD75C3CBDE5}"/>
                </a:ext>
              </a:extLst>
            </p:cNvPr>
            <p:cNvSpPr txBox="1"/>
            <p:nvPr/>
          </p:nvSpPr>
          <p:spPr>
            <a:xfrm>
              <a:off x="1625506" y="1612425"/>
              <a:ext cx="24539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atin typeface="양재튼튼체B"/>
                  <a:ea typeface="양재튼튼체B"/>
                </a:rPr>
                <a:t>응용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0534B7-C248-68D6-E56D-6F771ABFDCD3}"/>
                </a:ext>
              </a:extLst>
            </p:cNvPr>
            <p:cNvSpPr txBox="1"/>
            <p:nvPr/>
          </p:nvSpPr>
          <p:spPr>
            <a:xfrm>
              <a:off x="960115" y="1602690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03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AE22BEF7-0C00-97FB-1422-685BCB79A72C}"/>
                </a:ext>
              </a:extLst>
            </p:cNvPr>
            <p:cNvSpPr/>
            <p:nvPr/>
          </p:nvSpPr>
          <p:spPr>
            <a:xfrm rot="16200000">
              <a:off x="972180" y="1590042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사각형: 둥근 위쪽 모서리 33">
              <a:extLst>
                <a:ext uri="{FF2B5EF4-FFF2-40B4-BE49-F238E27FC236}">
                  <a16:creationId xmlns:a16="http://schemas.microsoft.com/office/drawing/2014/main" id="{D2AAAC82-BCBF-7987-AB1E-C68CD8956363}"/>
                </a:ext>
              </a:extLst>
            </p:cNvPr>
            <p:cNvSpPr/>
            <p:nvPr/>
          </p:nvSpPr>
          <p:spPr>
            <a:xfrm rot="5400000">
              <a:off x="2613713" y="567943"/>
              <a:ext cx="442452" cy="2489076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ABD916B-785C-6381-D7D0-C1CED31F9EAE}"/>
              </a:ext>
            </a:extLst>
          </p:cNvPr>
          <p:cNvGrpSpPr/>
          <p:nvPr/>
        </p:nvGrpSpPr>
        <p:grpSpPr>
          <a:xfrm>
            <a:off x="2725010" y="4207608"/>
            <a:ext cx="3119362" cy="442452"/>
            <a:chOff x="960115" y="1591255"/>
            <a:chExt cx="3119362" cy="4424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13602-E8F5-6529-3F79-90FB2A171FDE}"/>
                </a:ext>
              </a:extLst>
            </p:cNvPr>
            <p:cNvSpPr txBox="1"/>
            <p:nvPr/>
          </p:nvSpPr>
          <p:spPr>
            <a:xfrm>
              <a:off x="1625506" y="1612425"/>
              <a:ext cx="24539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atin typeface="양재튼튼체B"/>
                  <a:ea typeface="양재튼튼체B"/>
                </a:rPr>
                <a:t>면접관련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59BE83-3D35-0C19-55EF-2CDF15CA3AFC}"/>
                </a:ext>
              </a:extLst>
            </p:cNvPr>
            <p:cNvSpPr txBox="1"/>
            <p:nvPr/>
          </p:nvSpPr>
          <p:spPr>
            <a:xfrm>
              <a:off x="960115" y="1602690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04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189C714F-FB28-48D8-F879-910428051211}"/>
                </a:ext>
              </a:extLst>
            </p:cNvPr>
            <p:cNvSpPr/>
            <p:nvPr/>
          </p:nvSpPr>
          <p:spPr>
            <a:xfrm rot="16200000">
              <a:off x="972180" y="1590042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9535FBA4-8080-3A55-1A89-3EF5376D2129}"/>
                </a:ext>
              </a:extLst>
            </p:cNvPr>
            <p:cNvSpPr/>
            <p:nvPr/>
          </p:nvSpPr>
          <p:spPr>
            <a:xfrm rot="5400000">
              <a:off x="2613713" y="567943"/>
              <a:ext cx="442452" cy="2489076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85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용어의 정의</a:t>
            </a:r>
          </a:p>
        </p:txBody>
      </p:sp>
    </p:spTree>
    <p:extLst>
      <p:ext uri="{BB962C8B-B14F-4D97-AF65-F5344CB8AC3E}">
        <p14:creationId xmlns:p14="http://schemas.microsoft.com/office/powerpoint/2010/main" val="337270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465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구조 분해 할당</a:t>
            </a:r>
            <a:r>
              <a:rPr lang="en-US" altLang="ko-KR" sz="2000" dirty="0">
                <a:latin typeface="양재튼튼체B"/>
                <a:ea typeface="양재튼튼체B"/>
              </a:rPr>
              <a:t> (</a:t>
            </a:r>
            <a:r>
              <a:rPr lang="ko-KR" altLang="en-US" sz="2000" dirty="0">
                <a:latin typeface="양재튼튼체B"/>
                <a:ea typeface="양재튼튼체B"/>
              </a:rPr>
              <a:t>비 구조화 할당</a:t>
            </a:r>
            <a:r>
              <a:rPr lang="en-US" altLang="ko-KR" sz="2000" dirty="0">
                <a:latin typeface="양재튼튼체B"/>
                <a:ea typeface="양재튼튼체B"/>
              </a:rPr>
              <a:t>)</a:t>
            </a:r>
            <a:endParaRPr lang="ko-KR" altLang="en-US" sz="2000" dirty="0">
              <a:latin typeface="양재튼튼체B"/>
              <a:ea typeface="양재튼튼체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98AC7-E693-505A-7E65-8D2D7396CF71}"/>
              </a:ext>
            </a:extLst>
          </p:cNvPr>
          <p:cNvSpPr txBox="1"/>
          <p:nvPr/>
        </p:nvSpPr>
        <p:spPr>
          <a:xfrm>
            <a:off x="3088958" y="3244334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구조 분해 할당이란</a:t>
            </a:r>
            <a:r>
              <a:rPr lang="en-US" altLang="ko-KR" sz="2000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E5726-DE8A-3088-5D72-B4F051D9AE1E}"/>
              </a:ext>
            </a:extLst>
          </p:cNvPr>
          <p:cNvSpPr txBox="1"/>
          <p:nvPr/>
        </p:nvSpPr>
        <p:spPr>
          <a:xfrm>
            <a:off x="2012547" y="3613666"/>
            <a:ext cx="4623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구조화된 배열과 같은 </a:t>
            </a:r>
            <a:r>
              <a:rPr lang="ko-KR" altLang="en-US" sz="1400" dirty="0" err="1"/>
              <a:t>이터러블</a:t>
            </a:r>
            <a:r>
              <a:rPr lang="en-US" altLang="ko-KR" sz="1400" dirty="0"/>
              <a:t>(</a:t>
            </a:r>
            <a:r>
              <a:rPr lang="ko-KR" altLang="en-US" sz="1400" dirty="0"/>
              <a:t>반복 가능한</a:t>
            </a:r>
            <a:r>
              <a:rPr lang="en-US" altLang="ko-KR" sz="1400" dirty="0"/>
              <a:t>)</a:t>
            </a:r>
            <a:r>
              <a:rPr lang="ko-KR" altLang="en-US" sz="1400" dirty="0"/>
              <a:t> 또는 객체를</a:t>
            </a:r>
            <a:endParaRPr lang="en-US" altLang="ko-KR" sz="1400" dirty="0"/>
          </a:p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개 이상의 변수에 개별적으로 할당 하는 것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110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465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Spread </a:t>
            </a:r>
            <a:r>
              <a:rPr lang="ko-KR" altLang="en-US" sz="2000" dirty="0">
                <a:latin typeface="양재튼튼체B"/>
                <a:ea typeface="양재튼튼체B"/>
              </a:rPr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98AC7-E693-505A-7E65-8D2D7396CF71}"/>
              </a:ext>
            </a:extLst>
          </p:cNvPr>
          <p:cNvSpPr txBox="1"/>
          <p:nvPr/>
        </p:nvSpPr>
        <p:spPr>
          <a:xfrm>
            <a:off x="3575304" y="3244334"/>
            <a:ext cx="149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Spread </a:t>
            </a:r>
            <a:r>
              <a:rPr lang="ko-KR" altLang="en-US" sz="2000" b="1" dirty="0"/>
              <a:t>문법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E5726-DE8A-3088-5D72-B4F051D9AE1E}"/>
              </a:ext>
            </a:extLst>
          </p:cNvPr>
          <p:cNvSpPr txBox="1"/>
          <p:nvPr/>
        </p:nvSpPr>
        <p:spPr>
          <a:xfrm>
            <a:off x="2585616" y="361366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하나로 뭉쳐 있는 여러 값들의 집합을 펼쳐</a:t>
            </a:r>
            <a:br>
              <a:rPr lang="en-US" altLang="ko-KR" sz="1400" dirty="0"/>
            </a:br>
            <a:r>
              <a:rPr lang="ko-KR" altLang="en-US" sz="1400" dirty="0"/>
              <a:t>개별적인 값들의 목록으로 만드는 문법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8890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465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Rest </a:t>
            </a:r>
            <a:r>
              <a:rPr lang="ko-KR" altLang="en-US" sz="2000" dirty="0">
                <a:latin typeface="양재튼튼체B"/>
                <a:ea typeface="양재튼튼체B"/>
              </a:rPr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98AC7-E693-505A-7E65-8D2D7396CF71}"/>
              </a:ext>
            </a:extLst>
          </p:cNvPr>
          <p:cNvSpPr txBox="1"/>
          <p:nvPr/>
        </p:nvSpPr>
        <p:spPr>
          <a:xfrm>
            <a:off x="3658147" y="3244334"/>
            <a:ext cx="1332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Rest </a:t>
            </a:r>
            <a:r>
              <a:rPr lang="ko-KR" altLang="en-US" sz="2000" b="1" dirty="0"/>
              <a:t>문법</a:t>
            </a:r>
            <a:r>
              <a:rPr lang="en-US" altLang="ko-KR" sz="2000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E5726-DE8A-3088-5D72-B4F051D9AE1E}"/>
              </a:ext>
            </a:extLst>
          </p:cNvPr>
          <p:cNvSpPr txBox="1"/>
          <p:nvPr/>
        </p:nvSpPr>
        <p:spPr>
          <a:xfrm>
            <a:off x="2000518" y="3613666"/>
            <a:ext cx="4647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매개변수 이름 앞에 세개의 점</a:t>
            </a:r>
            <a:r>
              <a:rPr lang="en-US" altLang="ko-KR" sz="1400" dirty="0"/>
              <a:t>(…)</a:t>
            </a:r>
            <a:r>
              <a:rPr lang="ko-KR" altLang="en-US" sz="1400" dirty="0"/>
              <a:t>을 붙여 정의한 매개변수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169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465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Rest </a:t>
            </a:r>
            <a:r>
              <a:rPr lang="ko-KR" altLang="en-US" sz="2000" dirty="0">
                <a:latin typeface="양재튼튼체B"/>
                <a:ea typeface="양재튼튼체B"/>
              </a:rPr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98AC7-E693-505A-7E65-8D2D7396CF71}"/>
              </a:ext>
            </a:extLst>
          </p:cNvPr>
          <p:cNvSpPr txBox="1"/>
          <p:nvPr/>
        </p:nvSpPr>
        <p:spPr>
          <a:xfrm>
            <a:off x="3715502" y="3244334"/>
            <a:ext cx="12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Rest </a:t>
            </a:r>
            <a:r>
              <a:rPr lang="ko-KR" altLang="en-US" b="1" dirty="0"/>
              <a:t>문법</a:t>
            </a:r>
            <a:r>
              <a:rPr lang="en-US" altLang="ko-KR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E5726-DE8A-3088-5D72-B4F051D9AE1E}"/>
              </a:ext>
            </a:extLst>
          </p:cNvPr>
          <p:cNvSpPr txBox="1"/>
          <p:nvPr/>
        </p:nvSpPr>
        <p:spPr>
          <a:xfrm>
            <a:off x="2072665" y="3613666"/>
            <a:ext cx="4503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구조 분해로 걸러지지 않은 열거형 속성의 키를 가진 나머지 항목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3266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64484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244</Words>
  <Application>Microsoft Office PowerPoint</Application>
  <PresentationFormat>화면 슬라이드 쇼(4:3)</PresentationFormat>
  <Paragraphs>63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나눔고딕</vt:lpstr>
      <vt:lpstr>맑은 고딕</vt:lpstr>
      <vt:lpstr>양재튼튼체B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TH9533</dc:creator>
  <cp:lastModifiedBy>TH9533</cp:lastModifiedBy>
  <cp:revision>29</cp:revision>
  <dcterms:created xsi:type="dcterms:W3CDTF">2021-11-26T05:40:13Z</dcterms:created>
  <dcterms:modified xsi:type="dcterms:W3CDTF">2023-05-18T09:06:55Z</dcterms:modified>
  <cp:version/>
</cp:coreProperties>
</file>