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744c543d4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744c543d4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744c543d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744c543d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744c543d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744c543d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744c543d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744c543d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44c543d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44c543d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744c543d4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744c543d4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1233" y="6940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
            </a:r>
            <a:r>
              <a:rPr lang="en-GB"/>
              <a:t>raw Boxes around Traffic Lights in an image.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Using Python and OpenCV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given Images and their respective xml files .I’ve </a:t>
            </a:r>
            <a:r>
              <a:rPr lang="en-GB"/>
              <a:t>extracted</a:t>
            </a:r>
            <a:r>
              <a:rPr lang="en-GB"/>
              <a:t> the state of traffic light and the coordinates of the rectangular box.</a:t>
            </a:r>
            <a:endParaRPr/>
          </a:p>
          <a:p>
            <a:pPr indent="0" lvl="0" marL="0" rtl="0" algn="l">
              <a:spcBef>
                <a:spcPts val="1200"/>
              </a:spcBef>
              <a:spcAft>
                <a:spcPts val="0"/>
              </a:spcAft>
              <a:buNone/>
            </a:pPr>
            <a:r>
              <a:rPr lang="en-GB"/>
              <a:t>For extraction of data I’ve used following </a:t>
            </a:r>
            <a:r>
              <a:rPr lang="en-GB"/>
              <a:t>function</a:t>
            </a:r>
            <a:r>
              <a:rPr lang="en-GB"/>
              <a:t> in the code i.e,</a:t>
            </a:r>
            <a:endParaRPr/>
          </a:p>
          <a:p>
            <a:pPr indent="-342900" lvl="0" marL="457200" rtl="0" algn="l">
              <a:spcBef>
                <a:spcPts val="1200"/>
              </a:spcBef>
              <a:spcAft>
                <a:spcPts val="0"/>
              </a:spcAft>
              <a:buSzPts val="1800"/>
              <a:buAutoNum type="arabicPeriod"/>
            </a:pPr>
            <a:r>
              <a:rPr lang="en-GB"/>
              <a:t>extract_info() - Gives all the data into a list form. </a:t>
            </a:r>
            <a:endParaRPr/>
          </a:p>
          <a:p>
            <a:pPr indent="-342900" lvl="0" marL="457200" rtl="0" algn="l">
              <a:spcBef>
                <a:spcPts val="0"/>
              </a:spcBef>
              <a:spcAft>
                <a:spcPts val="0"/>
              </a:spcAft>
              <a:buSzPts val="1800"/>
              <a:buAutoNum type="arabicPeriod"/>
            </a:pPr>
            <a:r>
              <a:rPr lang="en-GB"/>
              <a:t>chunks() - Divide the data into given by extract_info() into </a:t>
            </a:r>
            <a:r>
              <a:rPr lang="en-GB"/>
              <a:t>equal</a:t>
            </a:r>
            <a:r>
              <a:rPr lang="en-GB"/>
              <a:t> parts.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2.</a:t>
            </a:r>
            <a:endParaRPr/>
          </a:p>
        </p:txBody>
      </p:sp>
      <p:sp>
        <p:nvSpPr>
          <p:cNvPr id="67" name="Google Shape;67;p15"/>
          <p:cNvSpPr txBox="1"/>
          <p:nvPr>
            <p:ph idx="1" type="body"/>
          </p:nvPr>
        </p:nvSpPr>
        <p:spPr>
          <a:xfrm>
            <a:off x="311700" y="1152475"/>
            <a:ext cx="8468100" cy="10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all the data we will create a DataFrame that will look something like this.</a:t>
            </a:r>
            <a:endParaRPr/>
          </a:p>
          <a:p>
            <a:pPr indent="0" lvl="0" marL="0" rtl="0" algn="l">
              <a:spcBef>
                <a:spcPts val="1200"/>
              </a:spcBef>
              <a:spcAft>
                <a:spcPts val="1200"/>
              </a:spcAft>
              <a:buNone/>
            </a:pPr>
            <a:r>
              <a:rPr lang="en-GB"/>
              <a:t>To do this we will take the use of preprocess_data() function.</a:t>
            </a:r>
            <a:endParaRPr/>
          </a:p>
        </p:txBody>
      </p:sp>
      <p:pic>
        <p:nvPicPr>
          <p:cNvPr id="68" name="Google Shape;68;p15"/>
          <p:cNvPicPr preferRelativeResize="0"/>
          <p:nvPr/>
        </p:nvPicPr>
        <p:blipFill>
          <a:blip r:embed="rId3">
            <a:alphaModFix/>
          </a:blip>
          <a:stretch>
            <a:fillRect/>
          </a:stretch>
        </p:blipFill>
        <p:spPr>
          <a:xfrm>
            <a:off x="594950" y="2528750"/>
            <a:ext cx="7699100" cy="213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3.</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the DataFrame we will store all the values of xmin, ymin, xmax &amp; ymax in the list format.</a:t>
            </a:r>
            <a:endParaRPr/>
          </a:p>
          <a:p>
            <a:pPr indent="0" lvl="0" marL="0" rtl="0" algn="l">
              <a:spcBef>
                <a:spcPts val="1200"/>
              </a:spcBef>
              <a:spcAft>
                <a:spcPts val="0"/>
              </a:spcAft>
              <a:buNone/>
            </a:pPr>
            <a:r>
              <a:rPr lang="en-GB"/>
              <a:t>We will also store the state of traffic light using the DataFrame.</a:t>
            </a:r>
            <a:endParaRPr/>
          </a:p>
          <a:p>
            <a:pPr indent="0" lvl="0" marL="0" rtl="0" algn="l">
              <a:spcBef>
                <a:spcPts val="1200"/>
              </a:spcBef>
              <a:spcAft>
                <a:spcPts val="1200"/>
              </a:spcAft>
              <a:buNone/>
            </a:pPr>
            <a:r>
              <a:rPr lang="en-GB"/>
              <a:t>To achieve this we have used the min_max_values() function.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4.</a:t>
            </a:r>
            <a:endParaRPr/>
          </a:p>
        </p:txBody>
      </p:sp>
      <p:sp>
        <p:nvSpPr>
          <p:cNvPr id="80" name="Google Shape;80;p17"/>
          <p:cNvSpPr txBox="1"/>
          <p:nvPr>
            <p:ph idx="1" type="body"/>
          </p:nvPr>
        </p:nvSpPr>
        <p:spPr>
          <a:xfrm>
            <a:off x="311700" y="1152475"/>
            <a:ext cx="8520600" cy="17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is the final step where we are taking the xml file path and image path as input and simply using the OpenCV library we are displaying the image which contain</a:t>
            </a:r>
            <a:endParaRPr/>
          </a:p>
          <a:p>
            <a:pPr indent="-342900" lvl="0" marL="457200" rtl="0" algn="l">
              <a:spcBef>
                <a:spcPts val="1200"/>
              </a:spcBef>
              <a:spcAft>
                <a:spcPts val="0"/>
              </a:spcAft>
              <a:buSzPts val="1800"/>
              <a:buAutoNum type="arabicPeriod"/>
            </a:pPr>
            <a:r>
              <a:rPr lang="en-GB"/>
              <a:t>State of the light as text, that can be green,red,yellow or off as well.</a:t>
            </a:r>
            <a:endParaRPr/>
          </a:p>
          <a:p>
            <a:pPr indent="-342900" lvl="0" marL="457200" rtl="0" algn="l">
              <a:spcBef>
                <a:spcPts val="0"/>
              </a:spcBef>
              <a:spcAft>
                <a:spcPts val="0"/>
              </a:spcAft>
              <a:buSzPts val="1800"/>
              <a:buAutoNum type="arabicPeriod"/>
            </a:pPr>
            <a:r>
              <a:rPr lang="en-GB"/>
              <a:t>A rectangular box </a:t>
            </a:r>
            <a:r>
              <a:rPr lang="en-GB"/>
              <a:t>around the light.</a:t>
            </a:r>
            <a:r>
              <a:rPr lang="en-GB"/>
              <a:t> </a:t>
            </a:r>
            <a:endParaRPr/>
          </a:p>
        </p:txBody>
      </p:sp>
      <p:pic>
        <p:nvPicPr>
          <p:cNvPr id="81" name="Google Shape;81;p17"/>
          <p:cNvPicPr preferRelativeResize="0"/>
          <p:nvPr/>
        </p:nvPicPr>
        <p:blipFill rotWithShape="1">
          <a:blip r:embed="rId3">
            <a:alphaModFix/>
          </a:blip>
          <a:srcRect b="1919" l="0" r="0" t="-1920"/>
          <a:stretch/>
        </p:blipFill>
        <p:spPr>
          <a:xfrm>
            <a:off x="2498100" y="2852575"/>
            <a:ext cx="4066050" cy="21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281074" y="364125"/>
            <a:ext cx="234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Sample Output</a:t>
            </a:r>
            <a:endParaRPr/>
          </a:p>
        </p:txBody>
      </p:sp>
      <p:pic>
        <p:nvPicPr>
          <p:cNvPr id="87" name="Google Shape;87;p18"/>
          <p:cNvPicPr preferRelativeResize="0"/>
          <p:nvPr/>
        </p:nvPicPr>
        <p:blipFill>
          <a:blip r:embed="rId3">
            <a:alphaModFix/>
          </a:blip>
          <a:stretch>
            <a:fillRect/>
          </a:stretch>
        </p:blipFill>
        <p:spPr>
          <a:xfrm>
            <a:off x="1345300" y="1076575"/>
            <a:ext cx="6558026" cy="368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871275"/>
            <a:ext cx="8520600" cy="124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