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3B7EB6-8A10-4991-AF0C-C79F2C4A722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ABE496-4D07-400D-BD9B-00761CCA18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v.org/" TargetMode="External"/><Relationship Id="rId2" Type="http://schemas.openxmlformats.org/officeDocument/2006/relationships/hyperlink" Target="http://www.realpython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eeksforgeeks.org/" TargetMode="External"/><Relationship Id="rId4" Type="http://schemas.openxmlformats.org/officeDocument/2006/relationships/hyperlink" Target="http://www.javatpoin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686885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chemeClr val="bg2">
                    <a:lumMod val="25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FACE AND EYE DETECTION</a:t>
            </a:r>
            <a:endParaRPr lang="en-US" sz="4400" dirty="0">
              <a:solidFill>
                <a:schemeClr val="bg2">
                  <a:lumMod val="25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198" y="4429132"/>
            <a:ext cx="7772400" cy="2174847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Submitted by:-</a:t>
            </a:r>
          </a:p>
          <a:p>
            <a:pPr algn="l"/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Pranesh Kumar Jha</a:t>
            </a:r>
          </a:p>
          <a:p>
            <a:pPr algn="l"/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(01220703117)</a:t>
            </a:r>
          </a:p>
          <a:p>
            <a:pPr algn="l"/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Prince Sharma</a:t>
            </a:r>
          </a:p>
          <a:p>
            <a:pPr algn="l"/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(01320703117)</a:t>
            </a:r>
            <a:endParaRPr 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500570"/>
            <a:ext cx="3280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Submitted to:-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Dr. Pankaj Shyam </a:t>
            </a:r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Lathar</a:t>
            </a:r>
            <a:endParaRPr lang="en-IN" sz="2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IN" sz="2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Head Of Department(IT)</a:t>
            </a:r>
            <a:endParaRPr 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THANKS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214554"/>
            <a:ext cx="62151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FACE DETECTION AND EYE DETECTION BY HUMAN:-</a:t>
            </a:r>
          </a:p>
          <a:p>
            <a:endParaRPr lang="en-IN" b="1" dirty="0"/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Human Brain is trained for face detection and recognition. Face detection and recognition is an easy task for humans.</a:t>
            </a:r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Experimentally it has been found that even one to three day old babies are able to distinguish between known faces.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5572140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So how hard could it be for a computer?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REQUIREMENTS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357430"/>
            <a:ext cx="3714776" cy="458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sz="2000" b="1" dirty="0" smtClean="0">
                <a:latin typeface="+mj-lt"/>
              </a:rPr>
              <a:t>1) LANGUAGE -&gt; PYTHON</a:t>
            </a:r>
          </a:p>
          <a:p>
            <a:pPr>
              <a:lnSpc>
                <a:spcPct val="250000"/>
              </a:lnSpc>
            </a:pPr>
            <a:r>
              <a:rPr lang="en-IN" sz="2000" b="1" dirty="0" smtClean="0">
                <a:latin typeface="+mj-lt"/>
              </a:rPr>
              <a:t>2) LIBRARY -&gt; </a:t>
            </a:r>
            <a:r>
              <a:rPr lang="en-IN" sz="2000" b="1" dirty="0" smtClean="0">
                <a:latin typeface="+mj-lt"/>
              </a:rPr>
              <a:t>OpenCV</a:t>
            </a:r>
            <a:endParaRPr lang="en-IN" sz="2000" b="1" dirty="0" smtClean="0">
              <a:latin typeface="+mj-lt"/>
            </a:endParaRPr>
          </a:p>
          <a:p>
            <a:pPr>
              <a:lnSpc>
                <a:spcPct val="250000"/>
              </a:lnSpc>
            </a:pPr>
            <a:r>
              <a:rPr lang="en-IN" sz="2000" b="1" dirty="0" smtClean="0">
                <a:latin typeface="+mj-lt"/>
              </a:rPr>
              <a:t>3) HAARCASCADE FACE XML </a:t>
            </a:r>
            <a:r>
              <a:rPr lang="en-IN" sz="2000" b="1" dirty="0" smtClean="0">
                <a:latin typeface="+mj-lt"/>
              </a:rPr>
              <a:t>FILE</a:t>
            </a:r>
          </a:p>
          <a:p>
            <a:pPr>
              <a:lnSpc>
                <a:spcPct val="250000"/>
              </a:lnSpc>
            </a:pPr>
            <a:r>
              <a:rPr lang="en-IN" sz="2000" b="1" dirty="0" smtClean="0">
                <a:latin typeface="+mj-lt"/>
              </a:rPr>
              <a:t>4) HAARCASCADE </a:t>
            </a:r>
            <a:r>
              <a:rPr lang="en-IN" sz="2000" b="1" dirty="0" smtClean="0">
                <a:latin typeface="+mj-lt"/>
              </a:rPr>
              <a:t>EYE </a:t>
            </a:r>
            <a:r>
              <a:rPr lang="en-IN" sz="2000" b="1" dirty="0" smtClean="0">
                <a:latin typeface="+mj-lt"/>
              </a:rPr>
              <a:t>XML FILE</a:t>
            </a:r>
          </a:p>
          <a:p>
            <a:pPr>
              <a:lnSpc>
                <a:spcPct val="250000"/>
              </a:lnSpc>
            </a:pPr>
            <a:endParaRPr lang="en-IN" sz="2000" b="1" dirty="0" smtClean="0">
              <a:latin typeface="+mj-lt"/>
            </a:endParaRPr>
          </a:p>
          <a:p>
            <a:pPr>
              <a:lnSpc>
                <a:spcPct val="250000"/>
              </a:lnSpc>
            </a:pPr>
            <a:endParaRPr lang="en-IN" sz="2000" b="1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OpenCV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2500306"/>
            <a:ext cx="821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OpenCV is the most popular library for computer vision. Originally written in C/C++, it now provides bindings for Python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OpenCV uses machine learning algorithms to search for faces within a picture. Because faces are so complicated, there isn’t one simple test that will tell you if it found a face or not. Instead, there are thousands of small patterns and features that must be matched. The algorithms break the task of identifying the face into thousands of smaller, bite-sized tasks, each of which is easy to solve.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INSTALLING OpenCV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643182"/>
            <a:ext cx="82153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First,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need to find the correct setup file for your operating system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 found that installing OpenCV was the hardest part of the task. If you get strange unexplainable errors, it could be due to library clashes, 32/64 bit differences, and so on. I found it easiest to just use a Linux virtual machine and install OpenCV from scratch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Once you have completed the installation, you can test whether or not it works by firing up a Python session and typing: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lvl="7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&gt;&gt;&gt; 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import cv2 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lvl="7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&gt;&gt;&gt;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HAAR CASCADES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1538" y="2500306"/>
            <a:ext cx="6715172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 smtClean="0">
                <a:latin typeface="+mj-lt"/>
              </a:rPr>
              <a:t>Robust and very quick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 smtClean="0">
                <a:latin typeface="+mj-lt"/>
              </a:rPr>
              <a:t>15 times quicker than any technique at the time of release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 smtClean="0">
                <a:latin typeface="+mj-lt"/>
              </a:rPr>
              <a:t>Classifier training and feature selection using a method called </a:t>
            </a:r>
            <a:r>
              <a:rPr lang="en-IN" sz="2000" b="1" dirty="0" smtClean="0">
                <a:latin typeface="+mj-lt"/>
              </a:rPr>
              <a:t>AdaBoost</a:t>
            </a:r>
            <a:r>
              <a:rPr lang="en-IN" sz="2000" b="1" dirty="0" smtClean="0">
                <a:latin typeface="+mj-lt"/>
              </a:rPr>
              <a:t> (A long and exhaustive training process)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 smtClean="0">
                <a:latin typeface="+mj-lt"/>
              </a:rPr>
              <a:t>A degenerate decision tree of classifiers is formed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FACE </a:t>
            </a:r>
            <a:r>
              <a:rPr lang="en-IN" b="1" dirty="0" smtClean="0"/>
              <a:t>AND EYE DETECTION</a:t>
            </a:r>
            <a:endParaRPr lang="en-US" b="1" dirty="0"/>
          </a:p>
        </p:txBody>
      </p:sp>
      <p:pic>
        <p:nvPicPr>
          <p:cNvPr id="4" name="Picture 3" descr="WhatsApp Image 2020-12-04 at 9.21.10 AM.jpeg"/>
          <p:cNvPicPr>
            <a:picLocks noChangeAspect="1"/>
          </p:cNvPicPr>
          <p:nvPr/>
        </p:nvPicPr>
        <p:blipFill>
          <a:blip r:embed="rId2"/>
          <a:srcRect l="7812" t="9721" r="50781" b="30556"/>
          <a:stretch>
            <a:fillRect/>
          </a:stretch>
        </p:blipFill>
        <p:spPr>
          <a:xfrm>
            <a:off x="714348" y="1857364"/>
            <a:ext cx="7215238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APPLICATIONS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357430"/>
            <a:ext cx="728667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Information Security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Access Management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Biometrics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Law Enforcement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Personal Security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IN" sz="2800" b="1" dirty="0" smtClean="0">
                <a:latin typeface="Calibri" pitchFamily="34" charset="0"/>
                <a:cs typeface="Calibri" pitchFamily="34" charset="0"/>
              </a:rPr>
              <a:t>Entertainment</a:t>
            </a:r>
          </a:p>
          <a:p>
            <a:pPr>
              <a:lnSpc>
                <a:spcPct val="150000"/>
              </a:lnSpc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REFERENCES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571744"/>
            <a:ext cx="10215634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400" b="1" dirty="0" smtClean="0">
                <a:latin typeface="+mj-lt"/>
                <a:hlinkClick r:id="rId2"/>
              </a:rPr>
              <a:t>www.realpython.com</a:t>
            </a:r>
            <a:endParaRPr lang="en-IN" sz="2400" b="1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400" b="1" dirty="0" smtClean="0">
                <a:latin typeface="+mj-lt"/>
                <a:hlinkClick r:id="rId3"/>
              </a:rPr>
              <a:t>www.opencv.org</a:t>
            </a:r>
            <a:endParaRPr lang="en-IN" sz="2400" b="1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400" b="1" dirty="0" smtClean="0">
                <a:latin typeface="+mj-lt"/>
                <a:hlinkClick r:id="rId4"/>
              </a:rPr>
              <a:t>www.javatpoint.com</a:t>
            </a:r>
            <a:endParaRPr lang="en-US" sz="2400" b="1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400" b="1" dirty="0" smtClean="0">
                <a:latin typeface="+mj-lt"/>
                <a:hlinkClick r:id="rId5"/>
              </a:rPr>
              <a:t>www.geeksforgeeks.org</a:t>
            </a:r>
            <a:endParaRPr lang="en-IN" sz="2400" b="1" dirty="0" smtClean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290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FACE AND EYE DETECTION</vt:lpstr>
      <vt:lpstr>INTRODUCTION</vt:lpstr>
      <vt:lpstr>REQUIREMENTS</vt:lpstr>
      <vt:lpstr>OpenCV</vt:lpstr>
      <vt:lpstr>INSTALLING OpenCV</vt:lpstr>
      <vt:lpstr>HAAR CASCADES</vt:lpstr>
      <vt:lpstr>FACE AND EYE DETECTION</vt:lpstr>
      <vt:lpstr>APPLICATIONS</vt:lpstr>
      <vt:lpstr>REFERENCES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AND EYE DETECTION</dc:title>
  <dc:creator>Windows User</dc:creator>
  <cp:lastModifiedBy>Windows User</cp:lastModifiedBy>
  <cp:revision>10</cp:revision>
  <dcterms:created xsi:type="dcterms:W3CDTF">2020-12-04T02:13:45Z</dcterms:created>
  <dcterms:modified xsi:type="dcterms:W3CDTF">2020-12-04T05:31:12Z</dcterms:modified>
</cp:coreProperties>
</file>