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34B1-1992-4929-9360-A67E06EF867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06F5-A0E0-47B8-9F5D-4780FA5D7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7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Sbmated</a:t>
            </a:r>
            <a:r>
              <a:rPr lang="en-US" dirty="0"/>
              <a:t> by mahdi jafari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06F5-A0E0-47B8-9F5D-4780FA5D7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8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43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4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1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1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5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8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3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7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1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54315-27B0-4153-B741-9BE76317C1A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B4259D-6EF9-2394-3BB7-344634FE796D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cs typeface="B Nazanin" panose="00000700000000000000" pitchFamily="2" charset="-78"/>
              </a:rPr>
              <a:t>Python course </a:t>
            </a:r>
          </a:p>
          <a:p>
            <a:pPr algn="ctr"/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B Nazanin" panose="00000700000000000000" pitchFamily="2" charset="-78"/>
              </a:rPr>
              <a:t>Dictionaries</a:t>
            </a:r>
          </a:p>
          <a:p>
            <a:pPr algn="ctr"/>
            <a:endParaRPr lang="en-US" sz="4000" dirty="0">
              <a:solidFill>
                <a:srgbClr val="000000"/>
              </a:solidFill>
              <a:latin typeface="Segoe UI" panose="020B0502040204020203" pitchFamily="34" charset="0"/>
              <a:cs typeface="B Nazanin" panose="00000700000000000000" pitchFamily="2" charset="-78"/>
            </a:endParaRP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  <a:cs typeface="B Nazanin" panose="00000700000000000000" pitchFamily="2" charset="-78"/>
              </a:rPr>
              <a:t>Submitted by  :Mahdi Jafari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B Nazanin" panose="00000700000000000000" pitchFamily="2" charset="-78"/>
            </a:endParaRPr>
          </a:p>
          <a:p>
            <a:pPr algn="ctr"/>
            <a:endParaRPr lang="en-US" sz="40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33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523F2-4BEF-FAD1-0EE8-5B5D194B1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7ECBC-1A13-241B-C03F-150591599218}"/>
              </a:ext>
            </a:extLst>
          </p:cNvPr>
          <p:cNvSpPr/>
          <p:nvPr/>
        </p:nvSpPr>
        <p:spPr>
          <a:xfrm>
            <a:off x="806824" y="995084"/>
            <a:ext cx="10763025" cy="4814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B Nazanin" panose="00000700000000000000" pitchFamily="2" charset="-78"/>
              </a:rPr>
              <a:t>Copy a Dictionary: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B Nazanin" panose="000007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You cannot copy a dictionary simply by typing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dict2 = dict1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, because: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 will only be a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reference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 to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, and changes made in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 will automatically also be made in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B Nazanin" panose="000007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There are ways to make a copy, one way is to use the built-in Dictionary method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copy()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cs typeface="B Nazanin" panose="00000700000000000000" pitchFamily="2" charset="-78"/>
              </a:rPr>
              <a:t>EX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Make a copy of a dictionary with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copy()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 method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B Nazanin" panose="00000700000000000000" pitchFamily="2" charset="-78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thisdict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{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"brand"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"Ford"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,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"model"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"Mustang"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,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"year"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1964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}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mydict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= 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thisdict.copy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()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print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(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mydict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7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DC143C"/>
              </a:solidFill>
              <a:latin typeface="Consolas" panose="020B0609020204030204" pitchFamily="49" charset="0"/>
              <a:cs typeface="B Nazanin" panose="00000700000000000000" pitchFamily="2" charset="-78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4D69DF9-8B72-8446-0ECA-8748AE0D7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8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1C75B-D183-6585-C33C-DB631DE95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E19873-FD52-B650-6DF2-25D06B1FB2C8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B Nazanin" panose="00000700000000000000" pitchFamily="2" charset="-78"/>
              </a:rPr>
              <a:t>Nested Dictionaries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dictionary can also contain many dictionaries, this is called nested dictionaries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dictionary that contain three dictionaries: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myfamily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2004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2007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"child3"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5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10675-D6D1-15DB-6BAC-9A58BA981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A6C7A4-0A8E-DCEC-73C2-B0E5A8B7F9B9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Constructor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also possible to use the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constructor to make a new dictionary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EX:</a:t>
            </a:r>
          </a:p>
          <a:p>
            <a:pPr algn="l"/>
            <a:r>
              <a:rPr lang="en-US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(brand=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year=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note that keywords are not string literals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note the use of equals rather than colon for the assignment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3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E0D9B-BC19-174C-6732-94C15D058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5370A-14A8-2FE4-6997-A0142054355C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Dictionary Methods:</a:t>
            </a:r>
          </a:p>
          <a:p>
            <a:pPr algn="l"/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a set of built-in methods that you can use on dictionaries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C185F-3D2B-DF2C-D1CF-5FC591BA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37533" r="20948" b="18242"/>
          <a:stretch/>
        </p:blipFill>
        <p:spPr>
          <a:xfrm>
            <a:off x="966650" y="1882140"/>
            <a:ext cx="9749149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347B6-EA85-3FFA-3E6B-A5DAB8781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2AB39-45BA-5C90-B746-20BA6A065F3F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Dictionary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dictionary is a collection which is unordered, changeable and indexed. In Python dictionaries are written with curly brackets, and they have keys and values.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EX: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	{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"brand": "Ford",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"model": "Mustang",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"year": 1964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959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16A31-A5B7-971D-0921-2A8DD429B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222264-BBE0-731A-CA00-A250024F93E1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Items: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access the items of a dictionary by referring to its key name, inside square brackets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	{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"brand": "Ford",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"model": "Mustang",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"year": 1964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["model"]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print(x)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9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DFD6C-BDFB-683B-8971-6AE3553C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4CFBC7-E52A-0EB9-AFFF-582B2AFC4CFF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is also a method called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will give you the same result: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EX: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 err="1"/>
              <a:t>thisdict</a:t>
            </a:r>
            <a:r>
              <a:rPr lang="en-US" dirty="0"/>
              <a:t> =	{</a:t>
            </a:r>
            <a:endParaRPr lang="en-US" i="1" dirty="0"/>
          </a:p>
          <a:p>
            <a:r>
              <a:rPr lang="en-US" i="1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x = </a:t>
            </a:r>
            <a:r>
              <a:rPr lang="en-US" dirty="0" err="1"/>
              <a:t>thisdict.get</a:t>
            </a:r>
            <a:r>
              <a:rPr lang="en-US" dirty="0"/>
              <a:t>("model")</a:t>
            </a:r>
          </a:p>
          <a:p>
            <a:r>
              <a:rPr lang="en-US" dirty="0"/>
              <a:t>print(x)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7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07984-E340-6AAF-614D-58D23B0C1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0E510A-BF86-CBF8-5655-CA4A47075941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Change Values: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change the value of a specific item by referring to its key name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EX: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	{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"brand": "Ford",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"model": "Mustang",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"year": 1964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["year"] = 2018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3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3BAEC-EC2E-A1A7-5B70-A89EF7C65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909A-5E68-B7B6-10BC-5862FF292D52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Adding Items:</a:t>
            </a:r>
          </a:p>
          <a:p>
            <a:pPr algn="l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Adding an item to the dictionary is done by using a new index key and assigning a value to it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	{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"brand": "Ford",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"model": "Mustang",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"year": 1964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["color"] = "red"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nswar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:  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{'brand': 'Ford', 'model': 'Mustang', 'year': 1964, 'color': 'red'}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0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15B66-5FB1-5B1A-D527-8F8CB3565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9DE6DA-8238-DCEC-5F71-192D865D8391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Removing Items: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several methods to remove items from a dictionary: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	{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"brand": "Ford",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"model": "Mustang",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"year": 1964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thisdict.pop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("model")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Thisdist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==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{'brand': 'Ford', 'year': 1964}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465B6-B06F-82B1-0A9B-71B8F12F5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D6C79A-BC83-8860-E960-9AF7812D4785}"/>
              </a:ext>
            </a:extLst>
          </p:cNvPr>
          <p:cNvSpPr/>
          <p:nvPr/>
        </p:nvSpPr>
        <p:spPr>
          <a:xfrm>
            <a:off x="955765" y="898263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popitem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the last inserted item (in versions before 3.7, a random item is removed instead):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thisdict.popitem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4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F99BD-B886-6691-5913-FF34897E6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CBC759-4AA1-EE8C-8508-60BB98B9E3F9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removes the item with the specified key name: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04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263</TotalTime>
  <Words>791</Words>
  <Application>Microsoft Office PowerPoint</Application>
  <PresentationFormat>Widescreen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 Nazanin</vt:lpstr>
      <vt:lpstr>Calibri</vt:lpstr>
      <vt:lpstr>Calibri Light</vt:lpstr>
      <vt:lpstr>Consolas</vt:lpstr>
      <vt:lpstr>Consolas</vt:lpstr>
      <vt:lpstr>Segoe UI</vt:lpstr>
      <vt:lpstr>Verdana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jafari</dc:creator>
  <cp:lastModifiedBy>mahdi jafari</cp:lastModifiedBy>
  <cp:revision>5</cp:revision>
  <dcterms:created xsi:type="dcterms:W3CDTF">2024-11-19T06:55:33Z</dcterms:created>
  <dcterms:modified xsi:type="dcterms:W3CDTF">2024-11-20T16:26:57Z</dcterms:modified>
</cp:coreProperties>
</file>