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34B1-1992-4929-9360-A67E06EF867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F5-A0E0-47B8-9F5D-4780FA5D7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Sbmated</a:t>
            </a:r>
            <a:r>
              <a:rPr lang="en-US" dirty="0"/>
              <a:t> by mahdi jafari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06F5-A0E0-47B8-9F5D-4780FA5D7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23CAC5-2067-4DAA-911C-E2F6EB64052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97A7-DA03-46B4-9BE6-EEE74D14CE34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0DD1-6FAE-4DEE-B060-F5DF4E9184E5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131-7B51-4848-B30D-B70F818F2FDB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4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0B12-259B-409E-A651-243338875301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F862-1DF7-4306-AB4F-6AAC316B6A77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214B-8426-4994-9A11-7E687E652499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FC3-2C12-42AC-9B76-E342A18F3A49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5559-FA0E-411E-886A-AE1D5D391B8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1351-4D99-4C57-A43D-BD721F9A524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D2D-261A-427B-94A5-AD794271769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24DD-C88D-4D11-A0C7-780ED8F0C06D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C30E-BBD3-45E0-8AE2-551713D833FE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3917-797B-4F0E-B365-191A589D2FE9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2D-EBC0-4B20-83A8-23A302C13C2D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F474-D848-4CBA-A539-8A898F1CEF68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859-EDC9-491C-AD4D-F304A9695990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52CD-55CF-4104-AE52-C6F91D3FB29C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6F29-96A5-44EC-A063-50280677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4259D-6EF9-2394-3BB7-344634FE796D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cs typeface="B Nazanin" panose="00000700000000000000" pitchFamily="2" charset="-78"/>
              </a:rPr>
              <a:t>Python course </a:t>
            </a:r>
          </a:p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Dictionary </a:t>
            </a:r>
            <a:r>
              <a:rPr lang="en-US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in Python </a:t>
            </a:r>
            <a:endParaRPr lang="en-US" sz="40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B Nazanin" panose="00000700000000000000" pitchFamily="2" charset="-78"/>
              </a:rPr>
              <a:t>Submitted by  :Mahdi Jafari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algn="ctr"/>
            <a:endParaRPr lang="en-US" sz="4000" dirty="0">
              <a:cs typeface="B Nazanin" panose="00000700000000000000" pitchFamily="2" charset="-78"/>
            </a:endParaRPr>
          </a:p>
          <a:p>
            <a:pPr algn="ctr"/>
            <a:endParaRPr lang="en-US" sz="4000" dirty="0">
              <a:cs typeface="B Nazanin" panose="000007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2E28E-6C65-9CAD-2AD8-93870DC6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99BD-B886-6691-5913-FF34897E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BC759-4AA1-EE8C-8508-60BB98B9E3F9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removes the item with the specified key name: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D9B2E-3A3C-03F5-F999-EA5544C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23F2-4BEF-FAD1-0EE8-5B5D194B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7ECBC-1A13-241B-C03F-150591599218}"/>
              </a:ext>
            </a:extLst>
          </p:cNvPr>
          <p:cNvSpPr/>
          <p:nvPr/>
        </p:nvSpPr>
        <p:spPr>
          <a:xfrm>
            <a:off x="806824" y="995084"/>
            <a:ext cx="10763025" cy="4814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Copy a Dictionary: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You cannot copy a dictionary simply by typing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 = 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, because: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will only be a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reference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, and changes made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will automatically also be made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dict2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There are ways to make a copy, one way is to use the built-in Dictionary method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copy()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B Nazanin" panose="00000700000000000000" pitchFamily="2" charset="-78"/>
              </a:rPr>
              <a:t>EX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Make a copy of a dictionary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copy()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B Nazanin" panose="00000700000000000000" pitchFamily="2" charset="-78"/>
              </a:rPr>
              <a:t> 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700000000000000" pitchFamily="2" charset="-78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thisdict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{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"brand"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"Ford"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,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"model"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"Mustang"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,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"year"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1964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}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mydict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 =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thisdict.copy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()</a:t>
            </a:r>
            <a:br>
              <a:rPr lang="en-US" sz="2400" dirty="0">
                <a:cs typeface="B Nazanin" panose="00000700000000000000" pitchFamily="2" charset="-78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print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(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mydict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B Nazanin" panose="00000700000000000000" pitchFamily="2" charset="-78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7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DC143C"/>
              </a:solidFill>
              <a:latin typeface="Consolas" panose="020B0609020204030204" pitchFamily="49" charset="0"/>
              <a:cs typeface="B Nazanin" panose="00000700000000000000" pitchFamily="2" charset="-78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4D69DF9-8B72-8446-0ECA-8748AE0D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33F7F-188A-7345-26D7-19A664D8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C75B-D183-6585-C33C-DB631DE9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19873-FD52-B650-6DF2-25D06B1FB2C8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Nested Dictionaries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can also contain many dictionaries, this is called nested dictionaries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that contain three dictionaries: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E0C0B-A048-3D4E-785E-E003D61F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0675-D6D1-15DB-6BAC-9A58BA98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A6C7A4-0A8E-DCEC-73C2-B0E5A8B7F9B9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Constructor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new dictionary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(brand=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year=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that keywords are not string literals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the use of equals rather than colon for the assignment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56335-B278-7572-B7F4-68254E6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E0D9B-BC19-174C-6732-94C15D05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5370A-14A8-2FE4-6997-A0142054355C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Methods: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dictionaries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C185F-3D2B-DF2C-D1CF-5FC591BA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37533" r="20948" b="18242"/>
          <a:stretch/>
        </p:blipFill>
        <p:spPr>
          <a:xfrm>
            <a:off x="966650" y="1882140"/>
            <a:ext cx="9749149" cy="37947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2AE88-886A-FAAD-4E26-7DB0277C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A239-09FA-77C6-D11C-A7247187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198E4-B1B8-C63B-0404-EC969F99D944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Question?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84172-8B2E-9128-1917-E24441F2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4D28-C489-1A17-E83F-B53F8434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4943E-C802-7AB7-B39F-AB10F7AC9A4B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contents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2-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3-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4-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5-Removing Items: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6-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Copy a Dictionary: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7-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B Nazanin" panose="00000700000000000000" pitchFamily="2" charset="-78"/>
              </a:rPr>
              <a:t>Nested Dictionaries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8-Dictionary Methods:</a:t>
            </a:r>
          </a:p>
          <a:p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5DCDA-D00D-C3D9-25B8-DDEF60D8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47B6-EA85-3FFA-3E6B-A5DAB878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2AB39-45BA-5C90-B746-20BA6A065F3F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unordered, changeable and indexed. In Python dictionaries are written with curly brackets, and they have keys and values.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	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"brand": "Ford",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"model": "Mustang",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"year": 1964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15ACF-7450-15F6-E1F3-FA722C0E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16A31-A5B7-971D-0921-2A8DD429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222264-BBE0-731A-CA00-A250024F93E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["model"]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print(x)</a:t>
            </a:r>
          </a:p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01499-FD53-77B2-C78A-68C2D269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FD6C-BDFB-683B-8971-6AE3553C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CFBC7-E52A-0EB9-AFFF-582B2AFC4CFF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also a method called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will give you the same result: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 err="1"/>
              <a:t>thisdict</a:t>
            </a:r>
            <a:r>
              <a:rPr lang="en-US" dirty="0"/>
              <a:t> =	{</a:t>
            </a:r>
            <a:endParaRPr lang="en-US" i="1" dirty="0"/>
          </a:p>
          <a:p>
            <a:r>
              <a:rPr lang="en-US" i="1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x = </a:t>
            </a:r>
            <a:r>
              <a:rPr lang="en-US" dirty="0" err="1"/>
              <a:t>thisdict.get</a:t>
            </a:r>
            <a:r>
              <a:rPr lang="en-US" dirty="0"/>
              <a:t>("model")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123A8-2DD9-07CF-BEBC-A8FFE1B2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7984-E340-6AAF-614D-58D23B0C1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0E510A-BF86-CBF8-5655-CA4A4707594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["year"] = 2018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4BCAA-E94B-BDD1-5545-A543BDE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BAEC-EC2E-A1A7-5B70-A89EF7C6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909A-5E68-B7B6-10BC-5862FF292D52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Items:</a:t>
            </a: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an item to the dictionary is done by using a new index key and assigning a value to it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["color"] = "red"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nswar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 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'model': 'Mustang', 'year': 1964, 'color': 'red'}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4C845-9A72-F1D6-83AF-AF38D9FA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15B66-5FB1-5B1A-D527-8F8CB3565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DE6DA-8238-DCEC-5F71-192D865D8391}"/>
              </a:ext>
            </a:extLst>
          </p:cNvPr>
          <p:cNvSpPr/>
          <p:nvPr/>
        </p:nvSpPr>
        <p:spPr>
          <a:xfrm>
            <a:off x="966651" y="548640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Items: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methods to remove items from a dictionary: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	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"brand": "Ford",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"model": "Mustang",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"year": 1964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thisdict.pop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("model")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Thisdist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'year': 1964}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039C2-CFBD-A1B1-BC8F-86D1EE47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465B6-B06F-82B1-0A9B-71B8F12F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6C79A-BC83-8860-E960-9AF7812D4785}"/>
              </a:ext>
            </a:extLst>
          </p:cNvPr>
          <p:cNvSpPr/>
          <p:nvPr/>
        </p:nvSpPr>
        <p:spPr>
          <a:xfrm>
            <a:off x="955765" y="898263"/>
            <a:ext cx="10280469" cy="566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last inserted item (in versions before 3.7, a random item is removed instead):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9AE56B-3B23-4BF2-494F-5776292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6F29-96A5-44EC-A063-502806774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279</TotalTime>
  <Words>833</Words>
  <Application>Microsoft Office PowerPoint</Application>
  <PresentationFormat>Widescreen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 Nazanin</vt:lpstr>
      <vt:lpstr>Calibri</vt:lpstr>
      <vt:lpstr>Calibri Light</vt:lpstr>
      <vt:lpstr>Consolas</vt:lpstr>
      <vt:lpstr>Consolas</vt:lpstr>
      <vt:lpstr>Segoe UI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jafari</dc:creator>
  <cp:lastModifiedBy>mahdi jafari</cp:lastModifiedBy>
  <cp:revision>8</cp:revision>
  <dcterms:created xsi:type="dcterms:W3CDTF">2024-11-19T06:55:33Z</dcterms:created>
  <dcterms:modified xsi:type="dcterms:W3CDTF">2024-11-21T05:32:08Z</dcterms:modified>
</cp:coreProperties>
</file>