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8" r:id="rId2"/>
    <p:sldId id="259" r:id="rId3"/>
    <p:sldId id="260" r:id="rId4"/>
    <p:sldId id="269" r:id="rId5"/>
    <p:sldId id="261" r:id="rId6"/>
    <p:sldId id="262" r:id="rId7"/>
    <p:sldId id="263" r:id="rId8"/>
    <p:sldId id="264" r:id="rId9"/>
    <p:sldId id="265" r:id="rId10"/>
    <p:sldId id="266" r:id="rId11"/>
    <p:sldId id="268"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2" autoAdjust="0"/>
    <p:restoredTop sz="94673" autoAdjust="0"/>
  </p:normalViewPr>
  <p:slideViewPr>
    <p:cSldViewPr>
      <p:cViewPr varScale="1">
        <p:scale>
          <a:sx n="83" d="100"/>
          <a:sy n="83" d="100"/>
        </p:scale>
        <p:origin x="-1426"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AE498533-3F34-4A31-9CCD-1FC24573D87C}" type="datetimeFigureOut">
              <a:rPr lang="en-US" smtClean="0"/>
              <a:pPr/>
              <a:t>10/11/2021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665439BA-3167-4C39-86DC-99CF1F72A83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E498533-3F34-4A31-9CCD-1FC24573D87C}" type="datetimeFigureOut">
              <a:rPr lang="en-US" smtClean="0"/>
              <a:pPr/>
              <a:t>10/11/2021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65439BA-3167-4C39-86DC-99CF1F72A8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E498533-3F34-4A31-9CCD-1FC24573D87C}" type="datetimeFigureOut">
              <a:rPr lang="en-US" smtClean="0"/>
              <a:pPr/>
              <a:t>10/11/2021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65439BA-3167-4C39-86DC-99CF1F72A8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E498533-3F34-4A31-9CCD-1FC24573D87C}" type="datetimeFigureOut">
              <a:rPr lang="en-US" smtClean="0"/>
              <a:pPr/>
              <a:t>10/11/2021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65439BA-3167-4C39-86DC-99CF1F72A83C}"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AE498533-3F34-4A31-9CCD-1FC24573D87C}" type="datetimeFigureOut">
              <a:rPr lang="en-US" smtClean="0"/>
              <a:pPr/>
              <a:t>10/11/2021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65439BA-3167-4C39-86DC-99CF1F72A83C}"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E498533-3F34-4A31-9CCD-1FC24573D87C}" type="datetimeFigureOut">
              <a:rPr lang="en-US" smtClean="0"/>
              <a:pPr/>
              <a:t>10/11/2021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65439BA-3167-4C39-86DC-99CF1F72A83C}"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E498533-3F34-4A31-9CCD-1FC24573D87C}" type="datetimeFigureOut">
              <a:rPr lang="en-US" smtClean="0"/>
              <a:pPr/>
              <a:t>10/11/2021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65439BA-3167-4C39-86DC-99CF1F72A83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AE498533-3F34-4A31-9CCD-1FC24573D87C}" type="datetimeFigureOut">
              <a:rPr lang="en-US" smtClean="0"/>
              <a:pPr/>
              <a:t>10/11/2021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65439BA-3167-4C39-86DC-99CF1F72A83C}"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AE498533-3F34-4A31-9CCD-1FC24573D87C}" type="datetimeFigureOut">
              <a:rPr lang="en-US" smtClean="0"/>
              <a:pPr/>
              <a:t>10/11/2021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665439BA-3167-4C39-86DC-99CF1F72A8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AE498533-3F34-4A31-9CCD-1FC24573D87C}" type="datetimeFigureOut">
              <a:rPr lang="en-US" smtClean="0"/>
              <a:pPr/>
              <a:t>10/11/2021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65439BA-3167-4C39-86DC-99CF1F72A83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AE498533-3F34-4A31-9CCD-1FC24573D87C}" type="datetimeFigureOut">
              <a:rPr lang="en-US" smtClean="0"/>
              <a:pPr/>
              <a:t>10/11/2021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665439BA-3167-4C39-86DC-99CF1F72A83C}"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AE498533-3F34-4A31-9CCD-1FC24573D87C}" type="datetimeFigureOut">
              <a:rPr lang="en-US" smtClean="0"/>
              <a:pPr/>
              <a:t>10/11/2021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665439BA-3167-4C39-86DC-99CF1F72A83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4414" y="3357562"/>
            <a:ext cx="7472386" cy="2649729"/>
          </a:xfrm>
        </p:spPr>
        <p:txBody>
          <a:bodyPr/>
          <a:lstStyle/>
          <a:p>
            <a:r>
              <a:rPr lang="en-US" dirty="0" smtClean="0">
                <a:latin typeface="Times New Roman" pitchFamily="18" charset="0"/>
                <a:cs typeface="Times New Roman" pitchFamily="18" charset="0"/>
              </a:rPr>
              <a:t>DONE BY                            Guided By</a:t>
            </a:r>
          </a:p>
          <a:p>
            <a:r>
              <a:rPr lang="en-US" sz="2000" dirty="0" err="1" smtClean="0">
                <a:latin typeface="Times New Roman" pitchFamily="18" charset="0"/>
                <a:cs typeface="Times New Roman" pitchFamily="18" charset="0"/>
              </a:rPr>
              <a:t>Akshayaa</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.T                                     </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Mr.Santosh</a:t>
            </a:r>
            <a:r>
              <a:rPr lang="en-US" sz="2000" dirty="0" smtClean="0">
                <a:latin typeface="Times New Roman" pitchFamily="18" charset="0"/>
                <a:cs typeface="Times New Roman" pitchFamily="18" charset="0"/>
              </a:rPr>
              <a:t> Mali</a:t>
            </a:r>
          </a:p>
          <a:p>
            <a:r>
              <a:rPr lang="en-US" sz="2000" dirty="0" err="1" smtClean="0">
                <a:latin typeface="Times New Roman" pitchFamily="18" charset="0"/>
                <a:cs typeface="Times New Roman" pitchFamily="18" charset="0"/>
              </a:rPr>
              <a:t>Ahil</a:t>
            </a:r>
            <a:r>
              <a:rPr lang="en-US" sz="2000" dirty="0" smtClean="0">
                <a:latin typeface="Times New Roman" pitchFamily="18" charset="0"/>
                <a:cs typeface="Times New Roman" pitchFamily="18" charset="0"/>
              </a:rPr>
              <a:t>. D</a:t>
            </a:r>
          </a:p>
          <a:p>
            <a:r>
              <a:rPr lang="en-US" sz="2000" dirty="0" err="1" smtClean="0">
                <a:latin typeface="Times New Roman" pitchFamily="18" charset="0"/>
                <a:cs typeface="Times New Roman" pitchFamily="18" charset="0"/>
              </a:rPr>
              <a:t>Vivek</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.N.S</a:t>
            </a:r>
            <a:endParaRPr lang="en-US" sz="2000" dirty="0">
              <a:latin typeface="Times New Roman" pitchFamily="18" charset="0"/>
              <a:cs typeface="Times New Roman" pitchFamily="18" charset="0"/>
            </a:endParaRPr>
          </a:p>
        </p:txBody>
      </p:sp>
      <p:sp>
        <p:nvSpPr>
          <p:cNvPr id="3" name="Title 2"/>
          <p:cNvSpPr>
            <a:spLocks noGrp="1"/>
          </p:cNvSpPr>
          <p:nvPr>
            <p:ph type="title"/>
          </p:nvPr>
        </p:nvSpPr>
        <p:spPr>
          <a:xfrm>
            <a:off x="1214414" y="274638"/>
            <a:ext cx="7472386" cy="2868610"/>
          </a:xfrm>
        </p:spPr>
        <p:txBody>
          <a:bodyPr/>
          <a:lstStyle/>
          <a:p>
            <a:r>
              <a:rPr lang="en-US" dirty="0" smtClean="0"/>
              <a:t>  </a:t>
            </a:r>
            <a:r>
              <a:rPr lang="en-US" dirty="0" smtClean="0">
                <a:latin typeface="Times New Roman" pitchFamily="18" charset="0"/>
                <a:cs typeface="Times New Roman" pitchFamily="18" charset="0"/>
              </a:rPr>
              <a:t>PROJECT PRESENTATION</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BATCH-5864</a:t>
            </a:r>
            <a:endParaRPr lang="en-US"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800" dirty="0" smtClean="0">
                <a:latin typeface="Times New Roman" pitchFamily="18" charset="0"/>
                <a:cs typeface="Times New Roman" pitchFamily="18" charset="0"/>
              </a:rPr>
              <a:t>Here</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we add the toll free number and the mail id for the users to get help for their need.</a:t>
            </a: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Hereby ,they can contact the organization for the further help.</a:t>
            </a: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We use &lt;h1&gt; tag for contact and support and &lt;h2&gt; tag for the enrolment location details .</a:t>
            </a: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Added &lt;p&gt; tag for some additional line of </a:t>
            </a:r>
            <a:r>
              <a:rPr lang="en-US" sz="1800" dirty="0" err="1" smtClean="0">
                <a:latin typeface="Times New Roman" pitchFamily="18" charset="0"/>
                <a:cs typeface="Times New Roman" pitchFamily="18" charset="0"/>
              </a:rPr>
              <a:t>infomations</a:t>
            </a:r>
            <a:r>
              <a:rPr lang="en-US" sz="1800" dirty="0" smtClean="0">
                <a:latin typeface="Times New Roman" pitchFamily="18" charset="0"/>
                <a:cs typeface="Times New Roman" pitchFamily="18" charset="0"/>
              </a:rPr>
              <a:t>,</a:t>
            </a:r>
          </a:p>
          <a:p>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sz="3200" dirty="0" smtClean="0">
                <a:latin typeface="Times New Roman" pitchFamily="18" charset="0"/>
                <a:cs typeface="Times New Roman" pitchFamily="18" charset="0"/>
              </a:rPr>
              <a:t>CONTACT</a:t>
            </a:r>
            <a:br>
              <a:rPr lang="en-US" sz="3200" dirty="0" smtClean="0">
                <a:latin typeface="Times New Roman" pitchFamily="18" charset="0"/>
                <a:cs typeface="Times New Roman" pitchFamily="18" charset="0"/>
              </a:rPr>
            </a:br>
            <a:r>
              <a:rPr lang="en-US" sz="2000" b="0" dirty="0" smtClean="0">
                <a:latin typeface="Times New Roman" pitchFamily="18" charset="0"/>
                <a:cs typeface="Times New Roman" pitchFamily="18" charset="0"/>
              </a:rPr>
              <a:t>                                                                                                       -VIVEK.N.S</a:t>
            </a:r>
            <a:endParaRPr lang="en-US" sz="2000" b="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800" dirty="0" smtClean="0">
                <a:latin typeface="Times New Roman" pitchFamily="18" charset="0"/>
                <a:cs typeface="Times New Roman" pitchFamily="18" charset="0"/>
              </a:rPr>
              <a:t>This project is all about to give identity  of the people all around country  and by registering it with proper details and store it in this website and give them one user id and password to check and update their details at any time with any other proof.</a:t>
            </a: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For that we  </a:t>
            </a:r>
            <a:r>
              <a:rPr lang="en-US" sz="1800" dirty="0" smtClean="0">
                <a:latin typeface="Times New Roman" pitchFamily="18" charset="0"/>
                <a:cs typeface="Times New Roman" pitchFamily="18" charset="0"/>
              </a:rPr>
              <a:t>use HTML,CSS,JAVASCRIPT to build this frontend page of this website.</a:t>
            </a:r>
          </a:p>
          <a:p>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sz="4000" dirty="0" smtClean="0"/>
              <a:t>CONCLUSION</a:t>
            </a:r>
            <a:endParaRPr lang="en-US" sz="4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hankyou.png"/>
          <p:cNvPicPr>
            <a:picLocks noGrp="1" noChangeAspect="1"/>
          </p:cNvPicPr>
          <p:nvPr>
            <p:ph idx="1"/>
          </p:nvPr>
        </p:nvPicPr>
        <p:blipFill>
          <a:blip r:embed="rId2"/>
          <a:stretch>
            <a:fillRect/>
          </a:stretch>
        </p:blipFill>
        <p:spPr>
          <a:xfrm>
            <a:off x="1447800" y="1961039"/>
            <a:ext cx="6248400" cy="3566160"/>
          </a:xfrm>
        </p:spPr>
      </p:pic>
      <p:sp>
        <p:nvSpPr>
          <p:cNvPr id="3" name="Title 2"/>
          <p:cNvSpPr>
            <a:spLocks noGrp="1"/>
          </p:cNvSpPr>
          <p:nvPr>
            <p:ph type="title"/>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imes New Roman" pitchFamily="18" charset="0"/>
                <a:cs typeface="Times New Roman" pitchFamily="18" charset="0"/>
              </a:rPr>
              <a:t>Unique</a:t>
            </a:r>
            <a:r>
              <a:rPr lang="en-US" dirty="0" smtClean="0"/>
              <a:t> ID</a:t>
            </a:r>
            <a:endParaRPr lang="en-US" dirty="0"/>
          </a:p>
        </p:txBody>
      </p:sp>
      <p:sp>
        <p:nvSpPr>
          <p:cNvPr id="3" name="Subtitle 2"/>
          <p:cNvSpPr>
            <a:spLocks noGrp="1"/>
          </p:cNvSpPr>
          <p:nvPr>
            <p:ph type="subTitle" idx="1"/>
          </p:nvPr>
        </p:nvSpPr>
        <p:spPr>
          <a:xfrm>
            <a:off x="642910" y="3500438"/>
            <a:ext cx="7786742" cy="928694"/>
          </a:xfrm>
        </p:spPr>
        <p:txBody>
          <a:bodyPr>
            <a:normAutofit/>
          </a:bodyPr>
          <a:lstStyle/>
          <a:p>
            <a:r>
              <a:rPr lang="en-US" dirty="0" smtClean="0"/>
              <a:t>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itchFamily="18" charset="0"/>
                <a:cs typeface="Times New Roman" pitchFamily="18" charset="0"/>
              </a:rPr>
              <a:t>HOME PAGE/LOGIN PAGE</a:t>
            </a:r>
          </a:p>
          <a:p>
            <a:r>
              <a:rPr lang="en-US" dirty="0" smtClean="0">
                <a:latin typeface="Times New Roman" pitchFamily="18" charset="0"/>
                <a:cs typeface="Times New Roman" pitchFamily="18" charset="0"/>
              </a:rPr>
              <a:t>PERSON DETAILS</a:t>
            </a:r>
          </a:p>
          <a:p>
            <a:r>
              <a:rPr lang="en-US" dirty="0" smtClean="0">
                <a:latin typeface="Times New Roman" pitchFamily="18" charset="0"/>
                <a:cs typeface="Times New Roman" pitchFamily="18" charset="0"/>
              </a:rPr>
              <a:t>REGISTRATION FORM</a:t>
            </a:r>
          </a:p>
          <a:p>
            <a:r>
              <a:rPr lang="en-US" dirty="0" smtClean="0">
                <a:latin typeface="Times New Roman" pitchFamily="18" charset="0"/>
                <a:cs typeface="Times New Roman" pitchFamily="18" charset="0"/>
              </a:rPr>
              <a:t>GET ID PAGE</a:t>
            </a:r>
          </a:p>
          <a:p>
            <a:r>
              <a:rPr lang="en-US" dirty="0" smtClean="0">
                <a:latin typeface="Times New Roman" pitchFamily="18" charset="0"/>
                <a:cs typeface="Times New Roman" pitchFamily="18" charset="0"/>
              </a:rPr>
              <a:t>ABOUT US</a:t>
            </a:r>
          </a:p>
          <a:p>
            <a:r>
              <a:rPr lang="en-US" dirty="0" smtClean="0">
                <a:latin typeface="Times New Roman" pitchFamily="18" charset="0"/>
                <a:cs typeface="Times New Roman" pitchFamily="18" charset="0"/>
              </a:rPr>
              <a:t>CONTACT</a:t>
            </a:r>
          </a:p>
          <a:p>
            <a:endParaRPr lang="en-US" dirty="0" smtClean="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t>                 </a:t>
            </a:r>
            <a:r>
              <a:rPr lang="en-US" dirty="0" smtClean="0">
                <a:latin typeface="Times New Roman" pitchFamily="18" charset="0"/>
                <a:cs typeface="Times New Roman" pitchFamily="18" charset="0"/>
              </a:rPr>
              <a:t>CONTENT</a:t>
            </a:r>
            <a:endParaRPr 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800" dirty="0" smtClean="0">
                <a:latin typeface="Times New Roman" pitchFamily="18" charset="0"/>
                <a:cs typeface="Times New Roman" pitchFamily="18" charset="0"/>
              </a:rPr>
              <a:t>Unique id </a:t>
            </a:r>
            <a:r>
              <a:rPr lang="en-US" sz="1800" dirty="0" smtClean="0">
                <a:latin typeface="Times New Roman" pitchFamily="18" charset="0"/>
                <a:cs typeface="Times New Roman" pitchFamily="18" charset="0"/>
              </a:rPr>
              <a:t>system provides single source offline/online identity verification across the country for the residents. Once residents enroll, they can use their </a:t>
            </a:r>
            <a:r>
              <a:rPr lang="en-US" sz="1800" dirty="0" smtClean="0">
                <a:latin typeface="Times New Roman" pitchFamily="18" charset="0"/>
                <a:cs typeface="Times New Roman" pitchFamily="18" charset="0"/>
              </a:rPr>
              <a:t>unique id </a:t>
            </a:r>
            <a:r>
              <a:rPr lang="en-US" sz="1800" dirty="0" smtClean="0">
                <a:latin typeface="Times New Roman" pitchFamily="18" charset="0"/>
                <a:cs typeface="Times New Roman" pitchFamily="18" charset="0"/>
              </a:rPr>
              <a:t>number to authenticate and establish their identity multiple times using electronic means or through offline verification, as the case may be</a:t>
            </a:r>
            <a:r>
              <a:rPr lang="en-US" sz="1800" dirty="0" smtClean="0">
                <a:latin typeface="Times New Roman" pitchFamily="18" charset="0"/>
                <a:cs typeface="Times New Roman" pitchFamily="18" charset="0"/>
              </a:rPr>
              <a:t>.</a:t>
            </a: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It eliminates the hassle of repeatedly providing supporting identity documents each time a resident wishes to access services, benefits or subsidies. Since </a:t>
            </a:r>
            <a:r>
              <a:rPr lang="en-US" sz="1800" dirty="0" smtClean="0">
                <a:latin typeface="Times New Roman" pitchFamily="18" charset="0"/>
                <a:cs typeface="Times New Roman" pitchFamily="18" charset="0"/>
              </a:rPr>
              <a:t>unique id is </a:t>
            </a:r>
            <a:r>
              <a:rPr lang="en-US" sz="1800" dirty="0" smtClean="0">
                <a:latin typeface="Times New Roman" pitchFamily="18" charset="0"/>
                <a:cs typeface="Times New Roman" pitchFamily="18" charset="0"/>
              </a:rPr>
              <a:t>universal identity accepted across the whole country, the </a:t>
            </a:r>
            <a:r>
              <a:rPr lang="en-US" sz="1800" dirty="0" smtClean="0">
                <a:latin typeface="Times New Roman" pitchFamily="18" charset="0"/>
                <a:cs typeface="Times New Roman" pitchFamily="18" charset="0"/>
              </a:rPr>
              <a:t>unique id </a:t>
            </a:r>
            <a:r>
              <a:rPr lang="en-US" sz="1800" dirty="0" smtClean="0">
                <a:latin typeface="Times New Roman" pitchFamily="18" charset="0"/>
                <a:cs typeface="Times New Roman" pitchFamily="18" charset="0"/>
              </a:rPr>
              <a:t>system enables mobility to millions of people who migrate from one part of the country to another by providing a portable proof of identity that can be verified through </a:t>
            </a:r>
            <a:r>
              <a:rPr lang="en-US" sz="1800" dirty="0" smtClean="0">
                <a:latin typeface="Times New Roman" pitchFamily="18" charset="0"/>
                <a:cs typeface="Times New Roman" pitchFamily="18" charset="0"/>
              </a:rPr>
              <a:t>unique id authentication </a:t>
            </a:r>
            <a:r>
              <a:rPr lang="en-US" sz="1800" dirty="0" smtClean="0">
                <a:latin typeface="Times New Roman" pitchFamily="18" charset="0"/>
                <a:cs typeface="Times New Roman" pitchFamily="18" charset="0"/>
              </a:rPr>
              <a:t>on-line anytime, anywhere</a:t>
            </a:r>
            <a:r>
              <a:rPr lang="en-US" sz="1800" dirty="0" smtClean="0">
                <a:latin typeface="Times New Roman" pitchFamily="18" charset="0"/>
                <a:cs typeface="Times New Roman" pitchFamily="18" charset="0"/>
              </a:rPr>
              <a:t>.</a:t>
            </a: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endParaRPr lang="en-US" sz="1800" dirty="0" smtClean="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sz="3200" dirty="0" smtClean="0">
                <a:latin typeface="Times New Roman" pitchFamily="18" charset="0"/>
                <a:cs typeface="Times New Roman" pitchFamily="18" charset="0"/>
              </a:rPr>
              <a:t>INTRODUCTION</a:t>
            </a:r>
            <a:endParaRPr lang="en-US" sz="32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1800" dirty="0" smtClean="0">
                <a:latin typeface="Times New Roman" pitchFamily="18" charset="0"/>
                <a:cs typeface="Times New Roman" pitchFamily="18" charset="0"/>
              </a:rPr>
              <a:t>In home page ,we use three div tag and in that one is </a:t>
            </a:r>
            <a:r>
              <a:rPr lang="en-US" sz="1800" dirty="0" smtClean="0">
                <a:latin typeface="Times New Roman" pitchFamily="18" charset="0"/>
                <a:cs typeface="Times New Roman" pitchFamily="18" charset="0"/>
              </a:rPr>
              <a:t>for</a:t>
            </a:r>
            <a:r>
              <a:rPr lang="en-US"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the home ,about us and contact and second tag is for page logo. We use &lt;</a:t>
            </a:r>
            <a:r>
              <a:rPr lang="en-US" sz="1800" dirty="0" err="1" smtClean="0">
                <a:latin typeface="Times New Roman" pitchFamily="18" charset="0"/>
                <a:cs typeface="Times New Roman" pitchFamily="18" charset="0"/>
              </a:rPr>
              <a:t>img</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scr</a:t>
            </a:r>
            <a:r>
              <a:rPr lang="en-US" sz="1800" dirty="0" smtClean="0">
                <a:latin typeface="Times New Roman" pitchFamily="18" charset="0"/>
                <a:cs typeface="Times New Roman" pitchFamily="18" charset="0"/>
              </a:rPr>
              <a:t>&gt;tag </a:t>
            </a:r>
            <a:r>
              <a:rPr lang="en-US" sz="1800" dirty="0" smtClean="0">
                <a:latin typeface="Times New Roman" pitchFamily="18" charset="0"/>
                <a:cs typeface="Times New Roman" pitchFamily="18" charset="0"/>
              </a:rPr>
              <a:t>to insert the logo image.</a:t>
            </a: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We use </a:t>
            </a:r>
            <a:r>
              <a:rPr lang="en-US" sz="1800" dirty="0" smtClean="0">
                <a:latin typeface="Times New Roman" pitchFamily="18" charset="0"/>
                <a:cs typeface="Times New Roman" pitchFamily="18" charset="0"/>
              </a:rPr>
              <a:t>label, </a:t>
            </a:r>
            <a:r>
              <a:rPr lang="en-US" sz="1800" dirty="0" smtClean="0">
                <a:latin typeface="Times New Roman" pitchFamily="18" charset="0"/>
                <a:cs typeface="Times New Roman" pitchFamily="18" charset="0"/>
              </a:rPr>
              <a:t>input for the user id and password and input button for the login. Validate the given user id and password with the help of </a:t>
            </a:r>
            <a:r>
              <a:rPr lang="en-US" sz="1800" dirty="0" smtClean="0">
                <a:latin typeface="Times New Roman" pitchFamily="18" charset="0"/>
                <a:cs typeface="Times New Roman" pitchFamily="18" charset="0"/>
              </a:rPr>
              <a:t>java script </a:t>
            </a:r>
            <a:r>
              <a:rPr lang="en-US" sz="1800" dirty="0" smtClean="0">
                <a:latin typeface="Times New Roman" pitchFamily="18" charset="0"/>
                <a:cs typeface="Times New Roman" pitchFamily="18" charset="0"/>
              </a:rPr>
              <a:t>.To validate we call </a:t>
            </a:r>
            <a:r>
              <a:rPr lang="en-US" sz="1800" dirty="0" smtClean="0">
                <a:latin typeface="Times New Roman" pitchFamily="18" charset="0"/>
                <a:cs typeface="Times New Roman" pitchFamily="18" charset="0"/>
              </a:rPr>
              <a:t>function , in </a:t>
            </a:r>
            <a:r>
              <a:rPr lang="en-US" sz="1800" dirty="0" smtClean="0">
                <a:latin typeface="Times New Roman" pitchFamily="18" charset="0"/>
                <a:cs typeface="Times New Roman" pitchFamily="18" charset="0"/>
              </a:rPr>
              <a:t>that function validation occurs</a:t>
            </a:r>
            <a:r>
              <a:rPr lang="en-US" sz="1800" dirty="0" smtClean="0">
                <a:latin typeface="Times New Roman" pitchFamily="18" charset="0"/>
                <a:cs typeface="Times New Roman" pitchFamily="18" charset="0"/>
              </a:rPr>
              <a:t>.</a:t>
            </a: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In validation ,if condition is used to validate the given element whether it is right or wrong.</a:t>
            </a:r>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In registration button, the button is linked with  registration.html file ,if you’re a  new person to create an account then you have to click register button.</a:t>
            </a: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Both inline and external </a:t>
            </a:r>
            <a:r>
              <a:rPr lang="en-US" sz="1800" dirty="0" smtClean="0">
                <a:latin typeface="Times New Roman" pitchFamily="18" charset="0"/>
                <a:cs typeface="Times New Roman" pitchFamily="18" charset="0"/>
              </a:rPr>
              <a:t>CSS</a:t>
            </a:r>
            <a:r>
              <a:rPr lang="en-US"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file will be coded in this page.</a:t>
            </a:r>
          </a:p>
          <a:p>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p:txBody>
      </p:sp>
      <p:sp>
        <p:nvSpPr>
          <p:cNvPr id="3" name="Title 2"/>
          <p:cNvSpPr>
            <a:spLocks noGrp="1"/>
          </p:cNvSpPr>
          <p:nvPr>
            <p:ph type="title"/>
          </p:nvPr>
        </p:nvSpPr>
        <p:spPr>
          <a:xfrm>
            <a:off x="428596" y="285728"/>
            <a:ext cx="8715404" cy="1082660"/>
          </a:xfrm>
        </p:spPr>
        <p:txBody>
          <a:bodyPr>
            <a:normAutofit/>
          </a:bodyPr>
          <a:lstStyle/>
          <a:p>
            <a:r>
              <a:rPr lang="en-US" sz="3200" dirty="0" smtClean="0">
                <a:latin typeface="Times New Roman" pitchFamily="18" charset="0"/>
                <a:cs typeface="Times New Roman" pitchFamily="18" charset="0"/>
              </a:rPr>
              <a:t>HOME PAGE/LOGIN PAGE      </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                                                   </a:t>
            </a:r>
            <a:r>
              <a:rPr lang="en-US" sz="3200" dirty="0" smtClean="0">
                <a:latin typeface="Times New Roman" pitchFamily="18" charset="0"/>
                <a:cs typeface="Times New Roman" pitchFamily="18" charset="0"/>
              </a:rPr>
              <a:t>                </a:t>
            </a:r>
            <a:r>
              <a:rPr lang="en-US" sz="2000" b="0" dirty="0" smtClean="0">
                <a:latin typeface="Times New Roman" pitchFamily="18" charset="0"/>
                <a:cs typeface="Times New Roman" pitchFamily="18" charset="0"/>
              </a:rPr>
              <a:t>-AHIL D</a:t>
            </a:r>
            <a:endParaRPr lang="en-US" sz="2000" b="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smtClean="0">
                <a:latin typeface="Times New Roman" pitchFamily="18" charset="0"/>
                <a:cs typeface="Times New Roman" pitchFamily="18" charset="0"/>
              </a:rPr>
              <a:t>Here we use two div tag</a:t>
            </a:r>
            <a:r>
              <a:rPr lang="en-US"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and also classes for that for the cascading style sheets to improve the page design.</a:t>
            </a: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To align  the given details, we use table method and then after displaying the given details we have to logout, for that we use input type button to value logout at center using center tag.</a:t>
            </a: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We use h1 tag for “Your Details” and alignment is center.</a:t>
            </a: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In head tag, external file of cascading style sheets is linked with link tag.</a:t>
            </a:r>
          </a:p>
          <a:p>
            <a:endParaRPr lang="en-US" sz="1800"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sz="3200" dirty="0" smtClean="0">
                <a:latin typeface="Times New Roman" pitchFamily="18" charset="0"/>
                <a:cs typeface="Times New Roman" pitchFamily="18" charset="0"/>
              </a:rPr>
              <a:t>PERSONAL</a:t>
            </a:r>
            <a:r>
              <a:rPr lang="en-US" sz="3600" dirty="0" smtClean="0">
                <a:latin typeface="Times New Roman" pitchFamily="18" charset="0"/>
                <a:cs typeface="Times New Roman" pitchFamily="18" charset="0"/>
              </a:rPr>
              <a:t> </a:t>
            </a:r>
            <a:r>
              <a:rPr lang="en-US" sz="3200" dirty="0" smtClean="0">
                <a:latin typeface="Times New Roman" pitchFamily="18" charset="0"/>
                <a:cs typeface="Times New Roman" pitchFamily="18" charset="0"/>
              </a:rPr>
              <a:t>DETAILS      </a:t>
            </a:r>
            <a:br>
              <a:rPr lang="en-US" sz="3200" dirty="0" smtClean="0">
                <a:latin typeface="Times New Roman" pitchFamily="18" charset="0"/>
                <a:cs typeface="Times New Roman" pitchFamily="18" charset="0"/>
              </a:rPr>
            </a:br>
            <a:r>
              <a:rPr lang="en-US" sz="3200" b="0" dirty="0" smtClean="0">
                <a:latin typeface="Times New Roman" pitchFamily="18" charset="0"/>
                <a:cs typeface="Times New Roman" pitchFamily="18" charset="0"/>
              </a:rPr>
              <a:t>                                                 </a:t>
            </a:r>
            <a:r>
              <a:rPr lang="en-US" sz="3200" b="0" dirty="0" smtClean="0">
                <a:latin typeface="Times New Roman" pitchFamily="18" charset="0"/>
                <a:cs typeface="Times New Roman" pitchFamily="18" charset="0"/>
              </a:rPr>
              <a:t>                </a:t>
            </a:r>
            <a:r>
              <a:rPr lang="en-US" sz="2700" b="0" dirty="0" smtClean="0">
                <a:latin typeface="Times New Roman" pitchFamily="18" charset="0"/>
                <a:cs typeface="Times New Roman" pitchFamily="18" charset="0"/>
              </a:rPr>
              <a:t>-</a:t>
            </a:r>
            <a:r>
              <a:rPr lang="en-US" sz="2000" b="0" dirty="0" smtClean="0">
                <a:latin typeface="Times New Roman" pitchFamily="18" charset="0"/>
                <a:cs typeface="Times New Roman" pitchFamily="18" charset="0"/>
              </a:rPr>
              <a:t>AHIL D</a:t>
            </a:r>
            <a:endParaRPr lang="en-US" sz="2000" b="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800" dirty="0" smtClean="0">
                <a:latin typeface="Times New Roman" pitchFamily="18" charset="0"/>
                <a:cs typeface="Times New Roman" pitchFamily="18" charset="0"/>
              </a:rPr>
              <a:t>In head tag, we link both the </a:t>
            </a:r>
            <a:r>
              <a:rPr lang="en-US" sz="1800" dirty="0" err="1" smtClean="0">
                <a:latin typeface="Times New Roman" pitchFamily="18" charset="0"/>
                <a:cs typeface="Times New Roman" pitchFamily="18" charset="0"/>
              </a:rPr>
              <a:t>css</a:t>
            </a:r>
            <a:r>
              <a:rPr lang="en-US" sz="1800" dirty="0" smtClean="0">
                <a:latin typeface="Times New Roman" pitchFamily="18" charset="0"/>
                <a:cs typeface="Times New Roman" pitchFamily="18" charset="0"/>
              </a:rPr>
              <a:t> file and the java script file for the design and validation.</a:t>
            </a: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In registration process ,form is used to state the given label and inputs. We use drop down box and radio button for the some of the details.</a:t>
            </a: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On submit button ,on click option is declared to validate the form ,validation occurs at the </a:t>
            </a:r>
            <a:r>
              <a:rPr lang="en-US" sz="1800" dirty="0" err="1" smtClean="0">
                <a:latin typeface="Times New Roman" pitchFamily="18" charset="0"/>
                <a:cs typeface="Times New Roman" pitchFamily="18" charset="0"/>
              </a:rPr>
              <a:t>seprate</a:t>
            </a:r>
            <a:r>
              <a:rPr lang="en-US" sz="1800" dirty="0" smtClean="0">
                <a:latin typeface="Times New Roman" pitchFamily="18" charset="0"/>
                <a:cs typeface="Times New Roman" pitchFamily="18" charset="0"/>
              </a:rPr>
              <a:t> file called.js.</a:t>
            </a: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In validation , we declare the variable names and use if condition to check whether the given input is correct.</a:t>
            </a: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After finishing all the procedure ,while click on submit button the details will be stored and gives you a user id and password.</a:t>
            </a:r>
          </a:p>
          <a:p>
            <a:endParaRPr lang="en-US" sz="18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fontScale="90000"/>
          </a:bodyPr>
          <a:lstStyle/>
          <a:p>
            <a:r>
              <a:rPr lang="en-US" sz="3200" dirty="0" smtClean="0">
                <a:latin typeface="Times New Roman" pitchFamily="18" charset="0"/>
                <a:cs typeface="Times New Roman" pitchFamily="18" charset="0"/>
              </a:rPr>
              <a:t>REGISTRATION</a:t>
            </a:r>
            <a:r>
              <a:rPr lang="en-US" dirty="0" smtClean="0">
                <a:latin typeface="Times New Roman" pitchFamily="18" charset="0"/>
                <a:cs typeface="Times New Roman" pitchFamily="18" charset="0"/>
              </a:rPr>
              <a:t> </a:t>
            </a:r>
            <a:r>
              <a:rPr lang="en-US" sz="3200" dirty="0" smtClean="0">
                <a:latin typeface="Times New Roman" pitchFamily="18" charset="0"/>
                <a:cs typeface="Times New Roman" pitchFamily="18" charset="0"/>
              </a:rPr>
              <a:t>FORM</a:t>
            </a:r>
            <a:br>
              <a:rPr lang="en-US" sz="3200" dirty="0" smtClean="0">
                <a:latin typeface="Times New Roman" pitchFamily="18" charset="0"/>
                <a:cs typeface="Times New Roman" pitchFamily="18" charset="0"/>
              </a:rPr>
            </a:br>
            <a:r>
              <a:rPr lang="en-US" sz="3200" b="0" dirty="0" smtClean="0">
                <a:latin typeface="Times New Roman" pitchFamily="18" charset="0"/>
                <a:cs typeface="Times New Roman" pitchFamily="18" charset="0"/>
              </a:rPr>
              <a:t> </a:t>
            </a:r>
            <a:r>
              <a:rPr lang="en-US" sz="3200" b="0" dirty="0" smtClean="0">
                <a:latin typeface="Times New Roman" pitchFamily="18" charset="0"/>
                <a:cs typeface="Times New Roman" pitchFamily="18" charset="0"/>
              </a:rPr>
              <a:t>                                                                    -</a:t>
            </a:r>
            <a:r>
              <a:rPr lang="en-US" sz="2000" b="0" dirty="0" smtClean="0">
                <a:latin typeface="Times New Roman" pitchFamily="18" charset="0"/>
                <a:cs typeface="Times New Roman" pitchFamily="18" charset="0"/>
              </a:rPr>
              <a:t>AKSHAYAA.T</a:t>
            </a:r>
            <a:endParaRPr lang="en-US" sz="3200" b="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800" dirty="0" smtClean="0">
                <a:latin typeface="Times New Roman" pitchFamily="18" charset="0"/>
                <a:cs typeface="Times New Roman" pitchFamily="18" charset="0"/>
              </a:rPr>
              <a:t>In this page ,we get our user id and password with that  users are able to login and view their details at any time and for further update.</a:t>
            </a: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Here we use &lt;a&gt; tag to home page, By click on that user can go to the home page to check whether the user id and password is working .</a:t>
            </a: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We use external CSS file to design this page.</a:t>
            </a: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&lt;h1&gt; tag is used for to show the successfully completed message.</a:t>
            </a:r>
          </a:p>
          <a:p>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sz="3200" dirty="0" smtClean="0">
                <a:latin typeface="Times New Roman" pitchFamily="18" charset="0"/>
                <a:cs typeface="Times New Roman" pitchFamily="18" charset="0"/>
              </a:rPr>
              <a:t>GET ID PAGE</a:t>
            </a:r>
            <a:br>
              <a:rPr lang="en-US" sz="3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                                                                                      </a:t>
            </a:r>
            <a:r>
              <a:rPr lang="en-US" sz="2200" b="0" dirty="0" smtClean="0">
                <a:latin typeface="Times New Roman" pitchFamily="18" charset="0"/>
                <a:cs typeface="Times New Roman" pitchFamily="18" charset="0"/>
              </a:rPr>
              <a:t>-AKSHAYAA.T</a:t>
            </a:r>
            <a:endParaRPr lang="en-US" sz="2200" b="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800" dirty="0" smtClean="0">
                <a:latin typeface="Times New Roman" pitchFamily="18" charset="0"/>
                <a:cs typeface="Times New Roman" pitchFamily="18" charset="0"/>
              </a:rPr>
              <a:t>This page is to gives you the information about them and reason of creating the unique id and when it started all about that.</a:t>
            </a: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We use  &lt;P&gt; tag for insert all those information  in one div tag and use external CSS file to give general structure.</a:t>
            </a: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External file linked in the head tag.</a:t>
            </a: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We use another  div tag for the  home page, about us and contact whole through the project.</a:t>
            </a:r>
            <a:endParaRPr lang="en-US" sz="18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sz="3200" dirty="0" smtClean="0">
                <a:latin typeface="Times New Roman" pitchFamily="18" charset="0"/>
                <a:cs typeface="Times New Roman" pitchFamily="18" charset="0"/>
              </a:rPr>
              <a:t>ABOUT US</a:t>
            </a:r>
            <a:br>
              <a:rPr lang="en-US" sz="3200" dirty="0" smtClean="0">
                <a:latin typeface="Times New Roman" pitchFamily="18" charset="0"/>
                <a:cs typeface="Times New Roman" pitchFamily="18" charset="0"/>
              </a:rPr>
            </a:br>
            <a:r>
              <a:rPr lang="en-US" sz="2200" b="0" dirty="0" smtClean="0">
                <a:latin typeface="Times New Roman" pitchFamily="18" charset="0"/>
                <a:cs typeface="Times New Roman" pitchFamily="18" charset="0"/>
              </a:rPr>
              <a:t> </a:t>
            </a:r>
            <a:r>
              <a:rPr lang="en-US" sz="2200" b="0" dirty="0" smtClean="0">
                <a:latin typeface="Times New Roman" pitchFamily="18" charset="0"/>
                <a:cs typeface="Times New Roman" pitchFamily="18" charset="0"/>
              </a:rPr>
              <a:t>                                                                                         -VIVEK.N.S</a:t>
            </a:r>
            <a:endParaRPr lang="en-US" sz="2200" b="0"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1525</TotalTime>
  <Words>824</Words>
  <Application>Microsoft Office PowerPoint</Application>
  <PresentationFormat>On-screen Show (4:3)</PresentationFormat>
  <Paragraphs>84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Concourse</vt:lpstr>
      <vt:lpstr>  PROJECT PRESENTATION              BATCH-5864</vt:lpstr>
      <vt:lpstr>Unique ID</vt:lpstr>
      <vt:lpstr>                 CONTENT</vt:lpstr>
      <vt:lpstr>INTRODUCTION</vt:lpstr>
      <vt:lpstr>HOME PAGE/LOGIN PAGE                                                                          -AHIL D</vt:lpstr>
      <vt:lpstr>PERSONAL DETAILS                                                                        -AHIL D</vt:lpstr>
      <vt:lpstr>REGISTRATION FORM                                                                      -AKSHAYAA.T</vt:lpstr>
      <vt:lpstr>GET ID PAGE                                                                                        -AKSHAYAA.T</vt:lpstr>
      <vt:lpstr>ABOUT US                                                                                           -VIVEK.N.S</vt:lpstr>
      <vt:lpstr>CONTACT                                                                                                        -VIVEK.N.S</vt:lpstr>
      <vt:lpstr>CONCLUSION</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BATCH-5864</dc:title>
  <dc:creator>ACER</dc:creator>
  <cp:lastModifiedBy>ACER</cp:lastModifiedBy>
  <cp:revision>83</cp:revision>
  <dcterms:created xsi:type="dcterms:W3CDTF">2021-10-10T14:34:01Z</dcterms:created>
  <dcterms:modified xsi:type="dcterms:W3CDTF">2021-10-12T02:52:52Z</dcterms:modified>
</cp:coreProperties>
</file>