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91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7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2" r:id="rId20"/>
    <p:sldId id="283" r:id="rId21"/>
    <p:sldId id="284" r:id="rId22"/>
    <p:sldId id="286" r:id="rId23"/>
    <p:sldId id="289" r:id="rId24"/>
    <p:sldId id="29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7:46.7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78,'25'23,"0"0,0-23,0 0,24 0,1 0,-1 0,26 22,24-22,-99 23,49-23,1 0,0 0,24 0,-74 0,25 0,24 0,-49 0,50 0,-50 0,49 0,26-23,-50 23,24 0,-24 0,0-22,0 22,-1 0,26 0,-25 0,-1 0,26 0,0 0,-1-23,26 23,-75 0,49 0,1-23,-50 23,49 0,1 0,49 0,0 0,-49 0,-1 0,50 0,-49 0,-25 0,0-23,24 23,-24 0,0 0,24 0,-24 0,0-21,0 21,24 0,-24 0,0-23,0 23,-25 0,49 0,-49 0,50 0,-50 0,25 0,-1 0,1 0,0 0,0 0,-1 0,1 0,-25 0,50 0,-50 0,25 0,-1 0,1 0,0 0,0 0,0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9:43.7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23,'0'0,"0"0,0 18,25-18,0 0,-1 0,26 0,-25 0,0 0,24 0,-24 0,25 0,-25 0,-1 0,26 0,-25 0,24 0,-24 0,0 0,25 0,-26 0,1 0,0 0,-25 0,99 18,-49-18,24 17,-74-17,25 0,0 0,0 0,-1 0,1 0,0 0,0 0,0 0,-1 0,26 0,-50 0,50 0,-26 0,1 0,50 0,-50 0,49 0,-24 0,-1-35,-49 35,25 0,49 0,-74 0,50 0,0 0,-1 0,1-18,-25 18,-1 0,26 0,-50 0,50 0,-1 0,-24 0,0 0,49 0,-24 0,-1 0,-24 0,0 0,25 0,-1 0,-24 0,50 0,-75 0,24 0,26 0,-50 0,50 0,-26 0,1 0,0 0,0 0,-25 0,49 0,1 0,-50 0,50 0,-1 0,-24 0,0 0,24 0,1 0,-50 0,50 0,-1 0,1 0,-1 0,26 0,-25 0,24 0,-24 0,-1 0,1 0,-1 0,26 0,-26 0,1 0,49 0,-49 0,-1 0,26 0,-26 0,1 0,0 0,-26 0,26 0,-25 0,0 0,24 0,-24 0,25 0,-25 0,-1 0,-24 0,50 0,-50 0,50 0,-1 0,1 0,-50 0,49 0,1 0,24 0,1 0,-50 0,-1 0,1 0,25 0,-25 18,24-18,26 0,-75 0,49 0,1 0,-1 0,1 0,-50 0,50 0,24 0,-49 0,25 0,24 0,-24 0,-1 0,-49 0,50 0,-1 0,1 0,-50 0,50 0,-1 0,-49 0,25 0,49 0,-74 0,25 0,50 0,-26 0,-49 0,99 0,-74 0,0 0,-25 0,50 0,-50 0,24 0,1 0,0 0,25 0,24 0,-74 0,25 0,0 0,0 0,-1 0,1 0,0 0,0 0,24 0,-24 0,0 0,0 18,0-18,-1 0,1 0,-25 0,50 0,-50 0,25 0,24 0,26 17,-75-17,49 0,-49 0,25 18,-25-18,50 0,-50 0,49 0,1 0,-25 0,-1 0,1 0,0 0,25 0,74 0,124 0,-124 0,-50 0,-24 0,24 0,-49 0,25 0,-26 0,1 0,0 0,0 0,0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0:04.2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0,'0'24,"25"-24,-1 0,-24 0,50 0,24 0,-24 25,0-25,49 0,-50 0,51 0,-51 0,1 0,49 0,-74 0,24 0,1 0,0 0,-1 0,1 0,0 0,24 0,-49 0,24 0,-24 0,0 0,25 0,-26 0,1 0,25 0,-1 0,-24 0,0 0,25 0,-1 0,-24 0,0 0,0 0,24 0,-24 0,0 0,24 0,-24 0,0 0,0 0,-25 0,49 0,1 0,-50 0,50 0,-1 0,1 0,0 0,-26 0,26 0,0 0,-1 0,1 0,24 0,25 0,-24 0,-26 0,1 0,0 0,-1 0,1 0,-1 0,-24 0,0 0,25 0,-50 0,49 0,-49 0,25 0,0 0,0 0,0 0,-1 0,1 0,25 0,-1 0,-24 0,0 0,25 0,-1 0,-24 0,25 0,24 0,-24 0,-50 0,49 0,1 0,-1 0,1 0,-25 0,0 0,-25 0,49 0,-24 0,0 0,0 0,0 0,-1 0,26 0,-25 0,24 0,-24 0,0 0,25 0,-26 0,26 0,-25 0,24 0,-24 0,0 0,0 0,0 0,-1 0,1 0,0 0,-25 0,50 0,24 0,-24 0,-26 0,26 0,-25 0,0 0,-1 0,1 0,-25 0,25 0,0 0,25 0,-50 0,49 0,-24 0,49 0,-74 0,50 0,-25 0,0 0,24 0,26 24,-51-24,-24 0,50 0,0 0,-50 0,49 0,1 0,24 0,-49 0,0 0,0 0,-25 0,49 0,-49 0,25 0,0 0,0 0,-1 0,1 0,0 0,0 0,-25 0,49 0,-49 0,50 0,-50 0,25 0,0 0,0 0,-1 0,26 25,-25-25,24 0,-24 0,-25 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0:10.3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0-1,'50'0,"99"0,24 23,1 24,-75-47,75 0,0 0,0 0,24 0,-24 0,24 0,-24 0,-25 0,-25 0,25 0,-49 0,-26 0,-24 0,49 0,-49 0,49 0,0 0,-49 0,24 0,26 0,-51 0,1 0,-1 0,26 0,-1 0,-49 0,25 0,24 0,-24 0,24 0,-24 0,49 46,-74-46,25 0,-1 0,1 0,-25 0,0 0,49 0,-74 0,25 0,0 0,0 0,0 0,-1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0:32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6 0,'-25'49,"50"-2,75 26,-25-73,0 0,76 47,-1-22,0 23,-49-48,-51 0,50 23,-25-23,0 0,-75 0,25 0,0 0,26 0,-26 0,25 25,-50-25,50 0,0 0,25 0,-75 0,50 0,0 0,-50 0,51 0,-1 0,0 0,-50 0,50-25,0 25,-50 0,25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0:33.8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76,'0'0,"0"0,49 0,1 0,-1 30,26-30,24 0,-49 0,24 0,-24 0,-1 0,76 29,-76-29,-24 0,0 0,-25 0,49 0,1 0,0 0,-1 0,1 0,0 0,24 0,-74 0,50 0,-26 0,1 0,0 0,0 0,0 0,24-15,-24 15,0 0,25 0,-26-14,1 14,0 0,0 0,0 0,24 0,-49-15,25 15,25 0,-26 0,51 0,-50 0,0 0,24 0,26-30,-26 30,-24-14,0 14,24 0,-49 0,50-15,-50 15,25 0,0 0,0 0,24 0,-24 0,25-15,-26 15,-24 0,25 0,0 0,0 0,0 0,24 0,-24 0,0 0,-25 0,50 0,-50 0,49 0,1 0,-1 0,-49 0,50 0,-50 0,25 0,49 0,-74 0,50 0,-25 0,0 0,-1 0,26 0,-25 0,0 0,24 0,-24 0,25 0,-26 0,1 0,0 0,25 0,-25 0,-1 0,26 0,24 0,-24 0,-50 0,50 0,24 0,-49 0,-25 0,50 0,24 0,0 0,1 0,-26 0,1 0,-25 0,25 0,-26 0,1 0,25 0,-25 0,24 0,1 0,24 0,-24 0,-1 0,-49 0,49 0,-49 0,50 0,-50 0,25 0,-1 0,26 0,0 0,49 0,-49 0,24 0,-24 0,-50 0,49 0,1 0,-1 0,1 0,-25 0,25 0,-26 0,1 0,0 0,25 0,-26 0,1 0,-25 0,50 0,24 0,-49 0,-25 0,50 0,24 0,-24 0,-25 0,-1 0,26 0,49 0,-49 0,0 0,24 0,-24 0,24 0,25 0,-49 0,24 0,-49 0,25 0,-25 0,-1 0,26 0,-25 0,0 0,24 0,-24 0,0 0,0 0,24 0,-24 0,25 0,-1 0,-24 0,25 0,-25 0,24 0,26 0,-75 0,25 0,49 0,-74 0,25 0,49 0,-74 0,50 0,0 0,24 0,-24 0,-26 0,1 0,0 0,-25 0,50 0,-1 0,-49 0,50 0,24 0,-49 0,-25 0,50 0,-1 0,1 0,-50 0,74 0,-49 0,25 0,-50 0,50 0,-1 0,1 0,-50 0,49 0,-49 0,25 0,0 0,0 0,24 0,-24 0,0 0,0 0,25 15,-50 0,24-15,1 0,0 0,-25 0,50 0,-50 0,24 0,1 0,0 0,0 0,0-15,-1 15,1 0,0 0,0-15,-25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1:14.4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0 122,'0'14,"25"-14,25 0,-25 0,-1 0,26 0,0 0,-1 0,1 28,-25-28,24 0,1 0,-25 0,49 0,-74 0,50 0,-1 0,1 0,-50 0,49 0,1 0,0 0,-50 0,24 0,51 0,-75 0,49 0,1 0,-1 0,-49 0,50 0,0 0,-50 0,49 0,1 0,-1 0,-49 0,50 0,0 0,24 0,-49 0,24-14,-24 14,50 0,-1 0,-24 0,-1 0,26 0,-26-14,26 14,-1 0,0-29,-24 29,24 0,26 0,-26 0,50-14,0 14,-50-14,26 14,-51 0,-24-14,0 14,24 0,-24 0,0 0,0 0,0 0,-1 0,1 0,25 0,-25 0,-1 0,26 0,-25 0,24 0,1 0,-25 0,24 0,26 0,-1 0,-49 0,0 0,24 0,51 0,-51 0,-49 0,50 0,-1 0,1 0,0 0,-26 0,1 0,-25 0,50 0,24 0,-24 0,-1 0,1 0,0 0,24 0,-24 0,49 0,-50 0,26 0,-26 0,26 0,24 0,-25 0,25 0,-24 0,24 0,-49 0,-1 0,1 0,-25 0,-1 0,26 0,-25 0,0 0,-1 0,26 0,0 0,-26 0,51 0,-26 0,26 0,-26 0,1 0,0 0,-1 0,-49 0,50 0,-1 0,-49 0,50 0,0 0,-1 0,26 0,-51 0,26 0,24 0,-24 0,-50 0,50 0,-1 0,26 0,-51 0,51 0,-26 0,1 0,24 0,26 0,-26 0,25 0,-24 0,-26 0,50 0,-49 0,-25 0,24 0,-24 0,0 0,0 0,0 0,-1 0,-24 0,50 0,-50 0,25 0,0 0,-1 0,-24 0,25 0,-25 0,25 0,0 0,0 0,-25 0,49 0,-49 0,25 0,0 0,24 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1:44.8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0,'0'0,"0"0,25 49,-1-49,75 0,25 50,25-26,0 1,24 24,75 0,-99-49,74 24,-74 25,-75-49,1 0,-51 25,26-25,-50 0,25 0,-1 0,26 0,0 0,74 0,24 0,-49 0,-24 0,74 0,-26-74,-48 74,-26 0,1 0,24-49,-49 49,25 0,-50 0,49-24,-49 24,50-25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1:46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-1 249,'0'18,"49"-18,1 18,49-18,-25 0,50 0,-49 0,49 0,0 0,25 0,-50 0,-25 0,26 0,48 0,-73 0,24 0,-25 0,26 0,-51 0,1 0,24 0,-24 0,24 0,-49 0,25 0,-1 0,26 0,-75 0,49 0,1 0,0 0,24 0,-24 0,-1 0,1 0,-1 0,1 0,0 0,24 0,-49 0,24 0,51 0,-51 0,51 0,-51 0,26 0,24 0,-25 0,1 0,49-18,-75 18,26-34,-26 34,1 0,-1-19,1 19,-25 0,0 0,-1 0,1 0,0-18,0 18,0 0,0 0,24 0,1 0,-25 0,24 0,-24 0,0 0,49-35,0 35,-50 0,-24 0,50 0,-50 0,50 0,-1 0,-49 0,50 0,-1-18,1 18,0 0,-50 0,49-16,26 16,-26-19,1 19,-25 0,49-34,-24 34,-50 0,49 0,1 0,0 0,-26 0,51 0,-50 0,24 0,-24 0,49-37,-74 37,25 0,0 0,25 0,-26 0,1 0,0 0,25 0,-26 0,1 0,25 0,-25 0,24 0,-24 0,25 0,-25 0,24 0,1 0,-25 0,-1 0,26 0,-25 0,0 0,-1 0,1 0,0 0,-25 0,50 0,-50 0,24 0,51 0,-75 0,49 0,1 0,0 0,-1 0,1 0,-1 0,1 0,24 0,-74 0,25 0,50 0,-75 0,49 0,1 0,-50 0,25 0,49 0,-74 0,25 0,49 0,-74 0,25 0,0 0,25 18,-26-18,51 0,-50 19,-1-19,26 0,-50 0,50 0,-1 34,-49-34,25 0,0 0,0 0,-1 0,26 19,-25-19,0 0,49 0,-49 16,0-16,24 0,-24 0,50 18,-51-18,1 0,0 0,0 0,0 0,-1 19,1-19,0 0,-25 0,50 0,-1 0,-49 0,50 0,-50 0,25 0,-1 0,1 0,25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1:50.7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92,'0'0,"100"0,24 0,24 0,26 0,-25 0,24 0,-24 0,-74 0,24 0,-25 0,-24 0,0 0,-1 0,-49 0,50 0,-1 0,-49 0,25 0,0 0,0 0,0 0,24 0,-24 0,25 0,-26 0,26 0,-25 0,-25-23,25 23,-25 0,49-23,1 23,-50 0,25 0,-1 0,1 0,25 0,-25-23,0 0,24 23,1 0,-25 0,-1 0,26 23,0-23,-26 0,26 23,-25-23,24 0,26 0,-26 46,-24-46,0 0,-25 0,50 0,-26 0,1 0,0 0,0 0,0 0,-1 0,1 0,25 22,-50-22,25 0,-1 0,1 0,0 0,-25 0,50 0,-50 0,25 23,-1-23,1 0,0 0,0 0,0 23,-1-23,1 0,0 0,-25 0,50 0,-1 0,-49 0,50 0,-50 0,25 23,-25-23,49 0,1 24,-50-24,49 0,-24 0,0 0,0 0,0 0,24 0,-24 23,25-23,-26 0,26 23,-50-23,25 0,-25 0,25 0,-25 0,49 0,-24 23,0-23,-25 0,25 0,0 0,-1 0,1 0,-25 23,25-23,0 0,0 0,24 0,-24 0,0 0,24 23,-24-23,0 0,25 0,-1 22,-49-22,25 0,0 0,0 0,-1 0,-24 0,50 0,-50 0,50 0,-26 0,1 0,0 0,0 0,0 0,-1 0,26 0,-50 23,25-23,-25 0,49 0,-49 0,50 0,0 0,-50 0,49 0,-24 0,0 0,0 0,0 0,-1 0,1 0,0 0,25 0,-26 0,1 0,-25 0,50 0,-50 0,25 0,-1 0,1 0,0 0,0 0,0 0,-1 0,1 0,0 0,-25 0,50 0,-50 0,24 0,1 0,50-45,-51 45,1 0,-25 0,25 0,0 0,24 0,-24 0,74 0,-49 0,25 0,49 45,-124-45,24 0,1 0,0 0,0 0,0 0,-1 0,-24 0,25 0,-25 0,50 0,-50 0,25 0,-1 0,1 46,0-46,0 0,24 0,-24 0,0 0,0 0,0 0,-1 0,1 0,-25 0,50 0,-1 0,-49 0,199 0,-1 0,-49 0,-99 0,-50 0,49 0,1 0,-50 0,25 0,0 0,-1 0,1 0,0 0,0 0,0 0,-25 0,49 0,-49 0,25 0,0 0,0 0,24 0,-49 0,25 0,0 0,49 0,-49 0,25-23,-26 23,-24 0,25 0,0 0,25-23,-25 23,-1 0,1 0,0 0,0 0,-25 0,49 0,-49 0,50 0,-25-23,0 23,24 0,-49 0,25-22,49 22,-24 0,-50 0,50 0,-26-23,1 23,25 0,-50 0,49-23,-49 23,25 0,0 0,0-23,-25 23,25 0,24-23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00.4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45,'25'0,"24"0,-24 0,74 0,-49 0,0 0,24 0,25 0,-24 0,-26 0,26 0,-26 0,1 0,-25 0,0 0,24 0,1 0,0 0,-26 0,76 0,-76 0,26 0,0 0,-26 0,26 0,0 0,-26 0,26 0,-25 0,0 0,0 0,24 0,1 0,-1 0,1 0,0 0,-50 0,24 0,51 0,-26 0,1 0,24 0,-24 0,25 0,-1 0,0 0,26 0,-76 0,26 0,0 0,-1 0,1 0,-1 0,1-18,0 18,24 0,-74 0,50-17,-1 17,1 0,-25 0,49 0,1 0,-26 0,26 0,-26 0,-24 0,50 0,-26 0,26 0,-1 0,0 0,1 0,-26 0,-24 0,0 0,25 0,-25 0,-1 0,26 0,-25 0,0 0,24 0,1 0,-25 0,49 0,-24 0,-1 0,1 0,0 0,-1 35,26-35,-26 0,1 0,-25 0,24 0,1 0,-25 0,49 0,0 17,-24-17,0 0,-1 0,1 0,24 0,-49 17,25-17,-1 17,1-17,0 0,24 0,-24 0,-1 0,-24 0,25 0,-25 0,-25 0,49 0,-49 0,50 0,-25 0,-1 0,1 0,50 0,-26 0,1 0,-1 0,1 0,25 0,-51 0,1 0,25 0,24 0,-49 0,-25 0,50 0,-50 0,24 0,-24 0,25 0,0 0,0 0,0 0,24-17,-49 0,25 17,25 0,-26 0,1 0,0-35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7:49.6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0,'50'41,"-1"-41,50 0,-49 0,0 0,-1 0,26 0,-26 0,-49 0,50 0,-1 0,-49 0,25 0,50 0,-75 0,24 0,1 0,0 0,0 0,0 0,-1 0,1 0,25 0,-25 0,-1 0,1 41,0-41,25 0,-50 0,49 0,26 0,-26 0,1 0,-25 0,24 0,26 0,-75 0,74 0,-49 0,24 0,-49 0,25 0,0 0,0 0,0 0,-1 0,1 0,0 0,-25 0,50 0,-50 0,49 0,1 0,-25 0,-1 41,26-41,-50 0,25 0,0 0,-1 0,1 0,-25 0,50 0,-25 0,-1 0,1 0,-25 0,50 0,-50 0,25 0,-1 0,1 0,25 20,-50-20,25 0,24 0,1 0,-25 0,-1 0,1 0,25 0,-25 0,-1 0,26 0,-25 0,0 0,-1 0,26 0,-25 0,0 0,24 0,-24 0,25 0,-26 0,1 0,0 0,0 0,-25 0,49 0,-49 0,25 0,0 0,0 0,0 0,-1 0,1 0,25 0,-25 0,-1 0,1 0,-25 0,50 0,-1 0,-49 0,50 0,-50 0,50 0,-26 0,51 0,-75 0,25 0,49 0,-74 0,50 0,-1 0,1 0,-1 0,-49 0,50-20,0 20,-50 0,49 0,-49 0,50 0,24-21,-49 21,0 0,0 0,-1-20,1 20,-25 0,25 0,0 0,24 0,-24 0,0 0,0 0,24 0,-24 0,25-21,-25 21,-1-20,26 20,-25 0,0 0,24 0,-24 0,0 0,24 0,-24 0,-25 0,50 0,-50 0,49 0,-49 0,25 0,50 20,-26 1,-49-21,50 0,-25 0,-1 0,-24 0,50 0,-50 0,25 0,24 0,-24 0,0 0,25 0,-50 0,24 0,1 0,0 0,25-21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14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0 217,'25'0,"24"0,-49 23,25-23,0 0,25 0,-26 0,26 0,0 21,49-21,-50 0,26 0,-1 0,-49 0,25 0,-26 0,1 0,-25 0,50 0,-50 0,50 0,-50 0,24 0,51 0,-75 0,25 0,-1 0,26 0,-25 24,0-24,24 0,1 0,-25 0,-1 0,26 0,-25 0,49 0,-24 0,-50 0,49 0,1 0,74 0,-74 0,-50 0,49 0,1 0,0 0,-1 23,-24-23,25 0,-26 0,1 0,25 23,-25-23,49 22,-49-22,49 0,-24 24,-50-24,49 0,26 0,-26 0,26 23,-1-23,1 0,24 0,-25 0,-24 0,24 0,-24 0,0 0,-26 0,1 0,25 0,-1 0,26 0,-1 0,1 0,24 0,-50 0,26 0,-75 0,49 0,-49 0,25 0,0 0,0 0,0 0,24 0,-24 0,0 0,0 0,-25 0,49 0,-49 0,50 0,-50 0,50 0,-1 0,1 0,-1 45,-24-45,0 0,-25 0,50 0,-1 0,1 0,-1 0,1 0,0 0,24 0,0 0,26 0,-51 0,1 0,24 0,-24 0,0 0,-1 0,1 0,-1 0,1 0,-25 0,74 0,-25 0,26 0,-26 0,50 0,-74 0,49 0,-74 0,0 0,-1 0,1 0,0-22,-25 22,25 0,-25 0,49 0,1 0,-50 0,50 0,-1 0,75-23,-74 23,49 0,-74 0,49 0,1-23,-51-1,51 2,-1 22,1 0,-26-23,75 23,-49-23,24 23,25-45,-25 45,25-23,-49 23,-26 0,-24 0,0 0,24 0,-49-23,25 23,0 0,0 0,0 0,-1 0,-24 0,50 0,0 0,-1 0,-49 0,50 0,24 0,-24 0,0 0,49 0,50 0,-100-23,26-1,73 24,-98-22,49 22,-49 0,24 0,-74 0,50-23,0 0,-1 23,-49 0,50 0,24 0,-74-24,25 24,49-22,-74-1,25 23,-25 0,50 0,-1 0,1 0,-50 0,50 0,-1 0,-49 0,50 0,-1 0,-49 0,25 0,50 0,-75 0,24 0,1 0,0 0,0 0,0 0,-1 0,1 0,25 23,-25-23,0 0,24 0,1 0,-25 0,-1 0,26 0,-25 0,0 0,-1 0,1 0,0 0,0 0,-25 0,49 0,-24 0,0 0,49 0,-49 0,0 0,0 0,49 0,-24 0,-1 0,-24 0,124 46,-74-23,-26-23,1 0,-1 0,1 45,-50-45,50 0,-50 0,49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19.2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30,'0'0,"25"0,-25 0,49 0,-49 0,50-20,0 20,-50 0,24 0,1 0,0 0,0 0,0 0,-1 0,1 0,-25 0,50 0,-50 0,50 0,-50 0,24 0,1 0,0 0,0 0,0 0,-1 0,1 0,-25 0,50 0,-50 0,49 0,100 60,-99-41,-25 1,24 1,-49-1,25-20,25 0,0 0,-1 0,1 0,-1 0,1 0,0 0,-1 0,-24 0,25 0,-1 0,51 0,24 39,-50-39,-24 0,-1 0,-24 0,25 0,-25 0,0 0,-1 0,26 0,-25 0,24 0,-24 0,0 0,0 0,24 0,-24 0,0 0,25 0,-25 0,24 0,1 0,-1 0,1 0,0 0,24 0,-24 0,-1 0,1 0,0 0,24 0,-24 0,49 0,-25 0,-24 0,0 0,-1 0,26 0,-1-20,-74 20,50-19,-50 19,25 0,-1 0,1 0,0 0,25 0,-25 0,24 0,-49-20,50 20,-25 0,24 0,1 0,-25 0,49 0,-49 0,49-21,-74 1,75 20,-50 0,49 0,-24 0,-1 0,-24 0,25-19,-50-1,25 20,49 0,-24-20,-50 0,49 20,-24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2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0 225,'0'0,"50"0,-25 0,-25 0,25 0,-1 0,1 0,0 0,25 0,24 24,-74-24,74 23,1-23,-50 0,24 0,1 0,-25 0,24 0,-24 0,25 0,-26 0,26 0,74-23,-124 23,25 0,24 0,-24 0,25-24,-50 24,25 0,0 0,-25 0,49 0,1 0,-50 0,49 0,-49 0,25 0,50 0,-75 0,24 0,1-23,25 23,-1 0,0 0,1 0,-1-24,1 24,24-23,-24 23,-1 0,-24-24,0 24,-25 0,50 0,-1 0,1 0,-25 0,0-23,-1 23,26-24,-50 24,0-24,25 24,-25 0,25-47,-25 47,24 0,1 0,0 0,0 0,0 0,24 0,-24 0,0 0,24 0,-24 0,25 24,-25-24,24 0,1 0,24 23,-49-23,49 0,-49 0,-25 0,25 0,0 0,0 24,-25-24,24 0,1 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25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10,'25'0,"24"0,1 0,-25 0,0 0,24 0,1 0,-26 0,26 0,49 0,-24 0,24 0,-25 0,25 0,-49 0,0 0,-26 0,1 0,0 0,0 0,-1 0,1 0,-25 0,50 23,-25-23,-1 0,-24 0,50 0,-25 0,24 24,-49-24,25 0,0 0,0 0,0 0,-1 0,1 0,0 0,0 23,-25-23,49 0,-49 0,25 0,0 0,0 0,0 0,-1 0,1 0,0 0,0 0,-1 0,26 0,-50 0,50 0,-50 0,49 24,-24-1,-25-23,25 0,0 0,-1 0,1 0,0 0,0 0,-25 0,49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29.4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0 122,'0'0,"0"0,25-24,0 24,0 0,-1 0,1 0,0 0,0 0,-1-25,50 25,-49 0,25 0,-26 0,1 0,0 0,0 0,-1 0,26 0,-25 0,-1 0,26 0,-25 0,-1 0,-24 0,50 0,-50 0,25 0,-1 0,-24-23,25 23,0 0,24 0,-24-50,0 50,-1 0,1 0,0 0,0 0,-1 0,-24 0,50 0,-50 0,25 0,-1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36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0 108,'25'23,"-25"0,25-23,-1 0,-24 0,25 23,0-23,25 0,-1 0,26 23,-26-23,1 0,24 0,-24 0,0 46,49-46,-25 0,1 0,24 0,-24 0,24 0,-50 0,-24 0,25 0,-1 0,-24 0,25 0,0 0,24 0,-24 0,-1 0,-49 0,75 0,-26 0,1 0,0 0,-26-23,51 23,-1 0,-24-23,-25 23,49 0,-24 0,74 0,-74 0,24 0,-24-46,49 46,-49 0,24 0,-74 0,99 0,-74-23,49 0,-24 23,25 0,-1-23,-24 23,-1 0,1 0,49 0,-74 0,25 0,-1 0,1 0,24 0,-24 0,24 0,-24 0,24 0,1 0,24 0,-49 0,24 0,-24 0,0 0,-1-23,1 23,-25 0,-1 0,1-23,-25 23,50 0,-1 0,-24 0,25 0,24 0,1 0,-26 0,51 0,-51 0,26 0,-26 0,1 0,49-23,-74 23,25 0,24 0,-24 0,-1 0,1 0,49 0,-24 0,-26 0,75 0,-49 0,24 0,-24 0,-26 0,51 0,-76 0,26 0,-25 0,24 0,1 0,0 0,24 0,-24 0,24 0,-24 0,-1 0,1 0,-50 0,25 0,49 0,-74 0,50 0,-25 0,0 0,-1 0,1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50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0 449,'25'0,"49"0,124 0,26-74,-1 74,50-24,74-50,-99 74,-49-24,-51 24,-23 0,23 0,-73 0,49 0,-25 0,50 0,25 0,-50 0,-25 0,50 0,-75 0,25 0,-24 0,24 0,50 0,-25 0,49 0,-24 0,-49 0,-26 0,25 0,-49 0,-25 0,24 0,-49 0,25 0,0 0,24 0,-24 0,-25 0,50 0,-50 0,49 0,1 0,-50 0,50 0,-1 0,1 0,74 0,-50 0,50 0,-74 0,49 0,1 0,-51 0,75 0,-25 0,-24 0,24 0,-25 0,75 0,-25 0,25 0,50 0,-26 0,26-49,-26 49,-24 0,-25 0,25 0,-25 0,99 0,-49 0,-50 0,50-74,-75 74,-25 0,-24 0,0 0,-26 0,51 0,-26-24,26 24,24 0,50-50,-75 50,26-24,-26 24,-24-25,24 25,-49 0,-25 0,49 0,1 0,0 0,-1 0,1 0,24 0,-24 0,-50 0,50 0,-1 0,26 0,-26 0,1 0,-25 0,-1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52.8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0 369,'174'-48,"-25"48,0-25,-50 25,-25-24,-49 24,-25 0,25 0,0 0,0 0,-1 0,-24 0,50 0,-50 0,50 24,-50-24,24 0,1 0,0 0,25 0,-26 0,1 0,25 0,-25 0,24 0,-24 0,50 0,-75 0,99 0,-50 0,1 0,0 0,24 0,-24 0,24 0,-24 0,-1 0,1 0,0 0,-50 0,49 0,1 0,-1 0,1 0,-50 0,50 0,-50 0,25 0,-1 0,26 0,-25 0,0 0,-1 0,1 0,0 0,-25 0,50 0,-50 0,49 0,1 0,-1 0,-49 0,50 0,-50 0,25 0,49 0,-74 0,25 0,50 0,-26 0,-49 0,50 0,24 0,-24 0,-25 0,0 0,-1 0,26 0,-25 0,0 0,24 0,-24 0,25 0,49 0,-25 0,26 0,-51 0,75 0,-49 0,-1 0,0 0,1 0,-25 0,-1 0,1 0,24 0,50-49,-49 49,24 0,25 0,-50 0,50 0,-49 0,24 0,-49 0,-1 0,26 0,-50 0,49 0,-24 0,-1-24,1 24,24 0,26 0,-26 0,50 0,-49 0,24 0,-25 0,-24-25,-1 25,1 0,24-23,-24 23,25-49,-51 49,51 0,-50 0,24 0,1 0,-25 0,24 0,26-49,-50 49,74 0,0 0,-49 0,49 0,-50 0,26-24,-50 24,49 0,1 0,49 0,0 0,99-49,-99 49,-25 0,1 0,-51 0,-49 0,50 0,-50 0,25 0,-1 0,1 0,0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56.2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0 249,'0'0,"25"0,49 0,75 0,0 0,0 0,74-23,50-25,-75 48,-24-24,-25 24,49-48,-124 48,-24 0,24-24,-24 24,-25 0,24 0,-49-23,50 23,0 0,24 0,-74 0,50-24,-25 24,49 0,-49-24,0 24,-25 0,24 0,1 0,0 0,0 0,0 0,-1 0,1 0,25 0,-1 0,26 0,-75 0,25 0,-1 0,1 0,0 0,-25 0,25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58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8:15.01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0-1,'25'0,"49"74,50-74,-49 72,49-22,-50-26,100 25,-100-49,-24 0,25 24,-26-24,1 0,-1 0,-24 0,25 0,-25 0,24 0,1 0,24 0,-24 0,25-24,-26 24,1 0,49 0,-24-49,-1 49,25 0,-24 0,24 0,0-49,1 49,-26-25,125 25,-125-24,50 24,-74-25,-1 25,1 0,0-48,-50 48,49 0,-24 0,0 0,0 0,0 0,-1 0,1 0,-25 0,50 0,0 0,-26 0,26 0,49 0,-99 0,50 0,0 0,-1 0,1 0,-50 0,49 0,-49 0,25 0,0 0,0 0,0 0,0 0,-1 0,1 0,0 0,0 0,-25 0,49 0,26 0,-50 0,-25 0,49 0,1 0,0 48,-25-48,24 0,1 0,-1 0,-24 0,0 0,0 0,25 25,-50-1,24-24,1 0,0 0,0 0,-25 0,49 0,1 0,-50 0,25 0,0 0,0 50,-1-50,1 0,0 0,25 0,-26 0,1 0,25 24,-50-24,25 0,0 0,-1 0,-24 0,50 0,-50 0,25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2:59.2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0 134,'49'0,"1"0,-50 0,50 0,-26 0,51 0,-1 0,25 0,-24 0,98 0,-24 0,25 0,24 0,-74 0,-25 0,0 0,-49 0,-50 0,50 0,-50 0,24 0,1 0,0 0,0 0,24 0,-24 0,0 0,-1 0,1 0,-1 0,-24 0,50 0,-50 0,25 0,0 0,-1 0,1 0,25 0,-25 0,-1 0,1 0,0 0,-25 0,25-23,0 23,-1 0,26 0,0 0,-1-22,-24 22,0 0,24 0,-24 0,25 0,-1 0,1 0,-25 0,24 0,26 0,-75 0,25 0,-1 0,26 0,-25 0,49 0,-24 0,-1-22,1 22,-25 0,-1 0,1 0,0 0,-25 0,50 0,-50 0,24 0,1 0,0 0,0 0,0 0,-1 0,1 0,-25 0,50 0,-50 0,49 0,-49 0,25-22,0 22,-25-22,-149-1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01.6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54,'0'0,"25"0,0 0,0 0,49 0,-24 0,-50 0,99 0,-49 0,24 0,-24 0,24 0,-24 0,49 0,-25 0,-24 0,-25 0,49 0,-74 0,25 0,0 0,0 0,24 0,26 0,-75 0,49 0,-24 0,0 0,0 0,0 0,24 0,-24 0,25 0,-1 0,26 0,-1 0,-24 0,-26 0,26 0,-25 0,24 0,-24 0,50 0,-75 0,24 0,51 0,-75 0,49 0,-24 0,25 0,-50 0,25 0,-1 0,26-19,-50 19,25 0,25 0,-26 0,1-18,0 18,-25 0,50 0,-50-18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02.7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695-2,'-24'0,"24"0,-50 0,0 0,50 0,-49 0,24 0,-50 0,75 0,-49 0,-1 0,50 0,-50 0,0 0,50 0,-25 0,1 0,-26 0,26 0,-1 0,0 0,0 0,0 0,25 0,0 9,0-9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10.42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0 174,'0'0,"25"0,25 0,-50 0,49 24,26 26,49-26,25 26,-75-50,-24 0,99 49,-124-49,49 0,-49 0,49 0,-24 0,0 0,-26 0,1 0,25 0,0 0,-50 0,49 0,1 0,0 0,-1 0,26 0,98-25,-98 25,-1-24,-24 24,0 0,24-25,-24 0,-26 25,26 0,0 0,-25 0,-1 0,51 0,-75 0,50-49,-1 49,26 0,-1-49,-74 49,25 0,0 0,0-24,-1 24,1 0,25 0,-25-25,-1 25,26 0,25-25,-75 25,49 0,-24 0,0 0,24 0,-24 0,25 0,0 0,-1 0,1 0,24 0,-24 0,0 0,-1 0,-24 0,50 0,-75 0,24 0,51 0,-26 0,1 0,-25 0,25 0,-1 0,1 0,-1 0,-24 0,50 0,-26 0,-49 0,50 0,-50 0,25 0,0 0,0 0,24 0,50 0,-49 0,0 0,-25 0,24 0,26 0,-26 0,-49 0,50 0,0 0,-1 0,-24 0,49 0,-24 0,25 0,-26 0,1 0,0 0,-1 0,26 0,-26 0,51-25,-76 25,51-24,-1 24,-24 0,24 0,-24 0,-50 0,50 0,-1 0,-49 0,50-25,0 0,-50 25,49 0,1 0,0 0,-50 0,49 0,-49 0,25 0,25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14.25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1,'24'0,"26"0,-25 0,0 25,-1 0,51-25,-26 0,26 0,24 50,-49-50,-1 0,1 0,-1 0,26 0,-25 0,-50 0,49 0,-49 0,50 0,-25 0,-1 0,26 0,-25 0,24 0,-24 0,0 0,25 0,-26 0,26 0,-25 0,0 0,-1 0,1 0,0 0,0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15.91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0-1,'0'0,"74"0,75 0,-50 0,50 0,25 0,-100 0,50 0,25 13,-50-13,25 25,-49-25,-26 0,26 0,24 0,50 0,-75 0,25 0,50 0,-25 0,-49 0,24 0,-25 0,1 0,-26 0,1 0,49 0,-49 0,24 0,-24 0,24 0,-24 0,-1 0,51 0,-26 0,-24 0,24 0,-24 0,-26 0,26 0,0 0,24 0,-74 0,50 0,-26 0,1 0,74 0,-99 0,50 0,0 0,-1 0,1 0,-1 0,1 0,-25 0,25-12,-26 12,51-13,-26 13,-49 0,50 0,0 0,-50 0,49 0,1 0,-1 0,-49 0,25 0,0 0,0 0,0 0,-1 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43.54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0-1,'0'24,"75"-24,-1 0,50 25,-99-25,50 0,-26 0,-49 0,25 0,0 0,0 0,-1 0,26 25,-50-25,25 0,0 0,24 0,1 0,-25 23,-1-23,26 0,0 0,-25 0,24 0,26 0,-1 0,25 50,-49-50,99 73,-25-73,-75 0,26 0,24 0,-74 0,25 0,-26 0,26 0,24 0,-50 0,1 0,74 0,-24 0,-26 49,1-49,0 0,24 24,-74-24,50 0,-26 0,51 0,-75 0,25 0,49 0,-74 0,25 0,0 0,0 0,-1 0,1 0,0 0,0 0,0 0,-1 0,1 0,0 0,25 0,-50 0,49 0,1 0,-50 0,50-24,-26 24,1 0,25 0,-1 0,26-25,-50 25,-1 0,26 0,-25 0,0-24,24 24,-24 0,25-24,-25 24,-1 0,1 0,0 0,0 0,0 0,49-25,-49 25,0 0,-1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52.4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0 153,'25'0,"0"24,-25-24,25 0,0 0,49 0,-49 0,49 49,1-49,24 24,-49-24,74 72,-50-72,50 0,-49 0,49 0,-25 0,50 0,-75 25,25-25,1 0,-76 0,26 0,0 0,-1-25,-49 25,25 0,0 0,0 0,-1 0,1 0,0 0,-25 0,50 0,-50 0,25 0,49 0,-49-48,0 48,-25 0,49 0,-24 0,49-24,-24 24,-25 0,24-24,51 24,-51 0,1-25,0 25,24 0,0-24,-49 24,25 0,0 0,-26 0,51-24,-50 24,49-48,-24 48,-26 0,26 0,0 0,-26 0,1 0,0 0,0 0,0 0,0 0,-25 0,49 0,-49 0,50 0,-1 0,1 0,0 0,-1 0,-24 0,25 0,-26 0,26 0,-25 0,49 0,-49 0,25 0,-25 0,49 0,-74 0,50 0,-1 0,1 0,24 0,-49 0,25 0,-1 0,-24 0,0 0,0 0,24-49,-49 49,25 0,-25 0,50-24,-1 0,-49 24,50 0,0 0,-50 0,49 0,-49 0,50 0,0 0,-50 0,49 0,-49 0,50 0,-25 0,49 0,-24 0,-1 0,-24 0,0 0,74 24,-74-24,0 0,49 0,1 0,-26 0,1 0,24 0,1 0,-26 0,1 0,49 0,-74 0,49 0,-49 0,25 0,24 0,-24 0,0 0,-26 0,26 0,0 0,49 0,-50 0,1 0,0 0,24 0,-24 0,-25 24,-1-24,51 0,-1 49,-74-49,50 0,24 0,-74 0,50 0,0 0,24 24,-49-24,-25 0,25 24,-1-24,-24 0,25 0,50 0,-51 0,1 0,25 0,0 0,-1 0,-24 0,0 0,24 0,1 0,0 0,-26 0,76 0,-26 0,50 0,-74 0,49 0,25 0,-50 0,-74 0,50 0,0 0,-50 0,25 0,24 0,-49 0,50 0,-25 0,24 0,-24 0,0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3:59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0-1,'25'0,"49"0,25 49,-24-49,-1 24,25 0,50 25,-75-49,75 25,-50-25,-24 0,-25 49,49-49,-25 0,1 0,-26 0,-24 0,25 0,-1 0,26 0,-75 0,24 0,51 0,-50 0,49 0,-24 0,-1 0,26 0,-26 0,26 0,24 0,-50 0,1 0,24 0,-24 0,24 0,26 0,-100 0,49 0,1 0,24 0,-24 0,-1 0,1 0,25 0,-26 0,1 0,-1 0,1 0,0 0,74 0,-75 0,26 0,24 0,-50 0,26 0,-50 0,49 0,-24 0,-1 0,-24 0,25 0,-1 0,-24 0,25 0,-26 0,26 0,-25 0,24 0,-24 0,25 0,-1 0,26 23,-1 2,1-25,-1 0,25 0,-24 0,-26 0,26 0,-1 0,1 0,-26 0,1 0,-50 0,49 0,1 0,24 0,-24 0,0 0,-26 0,26 0,-25 0,24 0,1 0,-25 0,0 0,-1 0,1 0,0 0,0 0,24 0,-24 0,25 0,24 0,-24 0,49 0,-25 0,-24 0,0 0,-1 0,1 0,24 0,-24 0,24 0,25 0,-49 0,25 0,24 0,-25 0,25 0,-24 0,49 0,-50 0,-24 0,-1 0,51 0,-76 0,26 0,-25 0,24 0,26 0,-1 0,25 0,25 0,-49 0,-26 0,-24 0,25 0,-25 0,24 0,-24 0,49 0,26 0,-26 0,25 0,1 0,-51 0,1 0,-1 0,1 0,49 0,-24 0,-51 25,51-25,-26 0,26 0,-26 0,26 0,24 0,-49 0,-1 0,-24 0,25 0,-1 0,-24 0,49 0,-24 0,49 0,0 0,-49 0,0 0,-26 0,26 0,24 0,-24 0,0 0,-1 0,1 0,24 0,1 0,24 0,-49 0,-1 0,-24 0,25 0,-26 0,26 0,-25 0,24 0,-24 0,25 0,-25 0,-1 0,-24 0,50 0,-50 0,50 0,-26 0,-24 0,25 0,0 0,0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4:08.4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0,'25'0,"0"0,-25 0,49 25,1 0,-50-25,25 25,74-25,0 25,-49-25,-1 0,1 0,-25 0,24 0,1 0,-25 0,49 0,-24 0,-1 0,1 0,-1 0,-24 0,50 0,-51 0,26 0,-25 0,24 0,-24 0,0 0,49 0,-74 0,25 0,0 0,0 0,0 0,-1 0,26 0,-25 0,0 0,-1 0,26-25,0 0,-26 25,1 0,25 0,-25 0,-1 0,26 0,-25 0,0 0,49 0,-49 0,24 0,-24 0,0 0,25 0,-26 0,1 0,0 0,-25 0,50 0,-1 0,-49 0,50 0,24 0,-49 0,24 0,1 0,0 0,24 0,-24 0,-1 0,1 0,24 0,-24 0,49 0,50 0,-75 0,-24 0,24 0,25 0,-49 0,0 0,24 0,-24 0,24 0,25 0,-49 0,24 0,1 0,-1 0,0 0,27 0,-77 0,51 0,-50 0,24 50,-24-50,25 0,-26 0,26 0,-25 0,49 0,-74 0,50 0,-25 0,49 0,-24 0,24 0,25 0,-24 0,24 0,25 25,-50 0,50-25,-49 0,-1 0,25 0,-24 0,24 0,-25 0,25 0,-24 0,24 0,-49 0,-1 0,-24 0,74 0,-99 0,50 0,-25 0,49 0,0 0,-24 0,24 0,-49 0,25 0,-1 0,1 0,-1 0,-24 0,25 0,-1 0,1 0,49 0,-49 0,24 0,25 0,-24 0,49 0,-75 0,1 0,-25 0,0 0,-25 0,49 0,-49 0,25 0,0 0,0 0,-1 0,1 0,0 0,0 0,-25 0,49 0,-49 0,50 0,-50 0,25 0,0 0,-1 0,1 0,0 0,0 0,0 0,-25 0,49 0,-49 25,25-25,0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8:18.99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0-4,'0'0,"99"0,50 0,75 0,98 0,75 0,-49 0,-25 0,24 0,-74 0,0 0,-99 0,-50 0,25 0,-50 0,-24 0,-25 0,-1 0,1 0,-25 0,-1 0,-24 0,25 0,0 0,0 0,0 0,0 0,-1 0,26 0,-25 0,-25 0,50 0,-1 0,-49 0,50 0,-50 0,25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4:13.2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0-1,'25'0,"0"22,0-22,25 23,24-1,50-22,-25 0,-24 0,49 0,25 0,25 0,0 0,-1 0,26 0,-25 0,24 0,26 0,-75 0,-75 0,-24 0,24 0,-49 0,25 0,-26 0,1 0,0 0,25 0,-26 0,-24 0,49-22,-49 22,50 0,0 0,-26 0,51 0,-26 0,26 0,-25 0,99-23,-50 23,-25 0,26 0,49 0,-75 0,50 0,0 0,25 0,0 0,-50 0,-24 0,24 0,-24 0,49 0,-75 0,51 0,-26 0,-24 0,-50 0,49 0,-49 0,25 0,0 0,0 0,-25 0,25 0,0 0,24 0,-24 0,0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4:15.6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0,'0'25,"0"1,49-26,26 25,49 1,-51-26,51 0,50 24,-25 27,-74-51,-2 0,26 25,-74-25,50 0,-50 0,-1 0,1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4:22.5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83,'24'-23,"-24"0,25 23,0 0,25 0,-1 0,100 0,-25 0,50 0,-25 0,49 0,-24 0,24 0,-24 0,-25 0,-50 0,-25 0,26 0,-100 0,99 0,-49 0,-1 0,50 46,-49-46,0 21,-1-21,1 0,24 0,-49 0,25 0,-1 0,26 23,-75-23,48 0,52 0,-26 0,0 0,26 0,-51 0,75 0,-74 0,49 0,-24 0,-1 0,50 0,-49 0,-26 0,75 0,-25 0,1 0,24 0,0 0,-75 0,51 0,-26 0,-24 0,-1 0,26 0,24 0,-49 0,24 0,0 0,26 0,-76 0,125 0,-99 0,49 0,-49 0,-1 0,-24 0,0 0,0 0,24 0,1 23,-25-23,99 0,-99 0,24 45,-24-45,0 0,25 0,-26 0,1 0,25 0,-25 0,24 0,1 0,0 0,-26 0,51 0,-1 0,-24 0,49 0,-49 0,24 0,25 0,-49 0,49 0,-49 0,-1 0,-49 0,50 0,-25 0,24 0,-24 0,25 0,0 0,-1 0,1 0,-1 0,1 0,0 0,-1 0,1 0,24 0,-24 0,24 0,-24 0,0 0,-1 0,0 0,-49 0,49 0,-49 0,50 0,-25 0,49 0,-74 0,25 0,0 0,25 0,-1 0,-24 0,0 0,24 0,1 0,0 0,24 0,-49 0,-25 0,49 0,-49 0,50 0,0 0,-50 0,49 0,-24 0,50 0,-75 0,74 0,-49 0,24 0,1 0,0 0,-50 0,49 0,-49 0,50 0,-1 0,1 0,-50 0,50 0,-1 0,75 0,-49 0,24 0,-99 0,50 0,-1 46,-49-46,50 0,-50 0,50 0,-26 22,1 1,-25-23,25 0,0 0,24 0,-24 0,0 0,25 0,-26 0,1 0,-25 23,25-23,-25 0,50 0,-50 0,24 0,26 21,-50-21,25 0,0 0,0 0,-1 0,1 0,0 23,0-23,-25 23,25-23,-25 0,24 23,1-23,-25 0,25 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4:41.5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0 235,'49'0,"1"0,-25 0,99 0,50 0,24 0,-49-23,0 1,0-1,-25 23,-25 0,50 0,-74 0,24 0,50 0,-75 0,50 0,25 0,-49 0,-26 0,-24 0,49 0,50 0,-75 0,27 0,-2-23,-25 0,1 23,-1 0,1-22,-50 22,-1 0,51 0,-26 0,1 0,0 0,-1 0,26 0,-1-23,26 23,-51 0,26 0,24 0,0-23,0 23,-24 0,-25 0,24-23,0 1,-24 22,49 0,-49 0,0 0,49 0,-25 0,50 0,-74 0,74 0,-74 0,24 0,-74 0,25 0,25 0,-25 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4:43.6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0 115,'25'0,"124"0,-25 0,24 0,76-23,98 23,-49 0,-50 0,-74-46,-1 46,-48 0,-51 0,1 0,-1 0,26 0,-26 0,1 0,-1 0,1 0,-25 0,24 0,-24 0,0 0,0 0,0 0,-1 0,-24 0,50 0,24 0,-49 0,25 0,-1 46,-24-46,0 0,49 0,-74 0,25 0,50 0,-1 0,-24 0,-1 0,1 0,74 45,-50-45,-24 0,49 23,-25-23,-24 0,-1 0,74 0,-73 0,0 0,24 0,-49 0,148 70,-148-70,0 0,74 0,-25 0,-24 0,49 0,-49 0,24 0,25-23,-24 23,-26 0,1-23,-25 23,24 0,1 0,-1-24,-24 24,0 0,0 0,24 0,26 0,-1 0,-24-45,-1 45,51 0,-26 0,25 0,-49 0,49 0,0 0,-99 0,50 0,-1 0,1 0,-50 0,49-23,1 0,0 23,-1 0,26-23,-26 23,26-23,-51 23,26 0,-25 0,0 0,-1 0,1 0,50-23,-51 23,1 0,0 0,0 0,24 0,-24 0,0 0,24 0,-24 0,50 0,-51 0,26 23,-50 0,25-23,0 0,-1 0,1 0,0 0,25 0,-26 0,-24 0,25 0,0 0,25 0,-50 0,49-23,-49 23,25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04.4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38,'0'16,"50"-16,-25 0,49 0,0 0,125 0,-25 0,124 0,-25 0,49 0,-73 0,-51 0,-25 0,-74 0,-24 0,-26 0,26 0,-25 0,74 0,-25 0,-25 0,50 17,-74-17,49 33,-74-33,75 0,-76 0,76 0,-100 0,99 0,-49 0,74 33,-50-33,50 0,-49 0,-26 0,51 0,-51 0,-24 0,0 0,-25 0,50 0,-50 0,24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06.2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0-6,'0'0,"25"0,0 0,-25 0,50 0,-50 0,24 0,1 0,25 0,-1 0,1 0,25 0,-51 0,26 0,0 0,-26 0,26 0,0 0,-1 0,1 0,24 0,-49 0,-25 0,50 0,-1 0,1 0,0 0,-1 0,1 0,24 0,-74 0,50 0,74 0,-74 0,-1 0,26 0,-26 0,1 0,0 0,24 0,-24 0,-1 0,1 0,0 0,-1 0,-49 0,50 0,-50 0,50 0,-1-23,1 23,-1 0,-49 0,50 0,0 0,-50 0,24 0,1 0,0 0,50 0,-75 0,24 0,1 0,25 0,-25 0,-1 0,1 0,25 0,-50 0,25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38.51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0 266,'25'0,"0"0,24 0,50 0,125 47,-51-24,75-23,-49 0,-1 0,0 0,1 24,-75-24,25 0,-50 0,0 0,0 0,25 0,0 0,-74 0,-25 0,24 0,1 23,0-23,-1 0,1 0,-1 0,1 0,0 0,24 0,-74 0,50 0,49 0,-50 0,26 0,-26 0,1 0,24 0,-24 0,49-23,-99 23,75 0,-1-24,-24 24,49-46,-25 46,50 0,-25-24,1 1,-51 23,1-24,49 24,-49 0,-26 0,51-47,-75 47,49 0,26 0,-1 0,25 0,-24 0,49 0,-75 0,51-47,-26 47,-24-24,-1 24,-24 0,25 0,-1 0,-24 0,25 0,24 0,-24 0,24 0,25 0,-24 0,-26 0,51 0,-51 0,26 0,-26 0,1 0,-25 0,-1 0,-24 0,100 0,-100 0,49 0,1 0,-25 0,-1 0,26 0,0 0,-1 0,26-46,-26 46,1 0,-1 0,1 0,0 0,24 0,-24 0,-1 0,1 0,-1 0,26-47,-1 47,-24 0,-1 0,-24 0,50 0,-75 0,49 0,-24 0,49 0,-74 0,50 0,0 0,-1 0,-49 0,50 0,-50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45.19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0 108,'0'0,"99"24,26-1,-26-23,-24 47,24-47,1 24,-1-24,-49 23,-25-23,25 0,-25 0,-25 0,49 0,-49 0,25 0,-25 0,25 0,0 0,-25-23,25 23,0 0,24 0,-24 0,0 0,0 0,0 0,25-47,-1 23,26 1,-75 23,50 0,24-24,1 1,-50 23,0 0,0-23,24-1,-24 24,25 0,-25-23,0 23,49 0,-49 0,50 0,-75 0,50 0,-1 0,1 0,-50 0,50 0,-50 0,49 0,-24 0,0 0,50 0,-75 0,50 0,24 0,-24 23,0-23,-50 0,74 24,1-1,-75-23,50 0,-1 23,26-23,-75 24,50-24,-25 0,49 0,-24 0,0 0,-25 0,24 0,1 0,0 0,-25 0,24 0,-24 0,25 0,0 23,-25-23,0 24,24-24,1 0,-50 0,25 0,74 0,-49 0,0 0,49 0,-49 0,0 0,-25 0,24 0,1 0,0 0,0 0,24 0,-24 0,0 0,24 0,-49 0,75 0,-26 0,-24 0,0 0,0 0,-1 0,-24 0,25 0,-25 0,0 0,24 0,1 0,-25 0,0 0,25 0,-1 0,-24 0,0 0,0 0,0 0,25 0,-26 0,26 23,-25-23,0 0,25 0,-25 0,24 0,51 0,-50 0,24 0,-24 0,-25 0,0 0,49-23,-24 23,0 0,49-24,-24 24,49 0,1 0,-51 0,26-23,-26-1,-24 24,74 0,-74-46,25 46,-26 0,-24 0,0 0,25 0,-25 0,25 0,-26 0,26 0,50 0,-26 0,26 0,49-24,-25 24,-24 0,-50 0,-1 0,1 0,-25 0,0 0,0 0,-1 0,26 0,-25 0,25-23,-25 23,74 0,-24 0,-25 0,-1 0,-24 0,-25 0,50 0,-25 0,25 0,-26 0,1 0,0 0,-25 0,50 0,-50 0,25 0,24 0,-49 23,25-23,0 0,25 0,-50 0,25 0,0 0,0 0,-1 0,-24 0,50 0,-50 0,50 0,-50 0,25 0,0 0,0 0,-1 0,51 70,-75-70,25 0,0 0,0 0,0 0,-25 0,49 0,-49 0,-25 0,-24-23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50.28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0 250,'50'0,"-25"-21,-1 21,-24 0,50-22,-50 22,99-23,-24 2,24 21,75 0,24 0,-49 0,0-44,0 22,-50 22,0-44,50 21,-124 23,74 0,-49-21,-50 21,49 0,-24 0,25 0,-26 0,26 0,-25 0,0 0,24 0,-24 0,25 0,-26 0,26 0,-25 0,24 0,-24 0,25 0,-25 21,24-21,-49 0,50 45,0-23,-26 0,26 0,49-22,-99 22,25-22,25 21,-1-21,-24 0,49 23,-24-23,0 0,24 22,-49-22,49 0,1 0,-26 0,51 0,-51 0,1 0,-25 0,49 0,-49 0,0 0,24 0,26 0,-26 0,-49 0,50 0,0 0,-1 0,1 0,-25 0,24 0,1 0,-25 0,24 0,26 0,-26 0,1 0,0 0,-1 0,1 0,24 0,-24 0,-50 0,49 0,-49 0,25 0,0 0,0 0,0 0,0 0,-1 0,1 0,25 0,24 0,-49 0,49 0,-24 0,0 0,-26 0,26 0,49 0,-49 0,24 0,26 0,-51 0,-24 0,0 0,24 0,-24 0,0 0,25 0,-26 0,51 0,-1 0,1-45,-26 45,26 0,-50 0,49 0,-24 0,-26 0,1 0,25-21,49 21,-49 0,24-22,75 22,-50 0,25 0,-25 0,1 0,-100-22,49 22,-24 0,0 0,25-22,-26 22,-24 0,25 0,0 0,0 0,0 0,-25-22,49 22,-49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8:21.34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35,'0'15,"0"-15,24 0,-24 17,24-17,25 0,-24 0,-1 0,-24 0,48 0,50 0,-74 0,1 0,23 0,26 0,-26 0,0-17,-23 17,24 0,-25-15,0 15,1 0,24 0,-49 0,49 0,-25-18,0 18,-24 0,24 0,0 0,1 0,-1 0,0 0,1 0,23 0,1 0,-25 0,0 0,1 0,-1 0,0 0,-24 0,48 0,-48 0,25 0,48 0,-73 0,49 0,-25 0,50 0,-74 0,24 0,1 0,-2 0,1 0,1 0,-1 0,1 0,-25 0,48 0,-48 0,49 0,-49 0,25 0,-1 0,1 0,23 0,-48 0,24 0,0 0,1 0,24 0,-25 0,-24 0,0 0,0 0,-24-17,-1 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55.63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79,'25'0,"-1"0,26 0,0 0,-1 0,51 0,-51 0,1 0,24 0,1 0,-26 0,50 0,-24 0,24 0,-25 0,-24 0,74 0,-74 0,-1 0,1 0,24 0,26 0,-26 0,50 0,99 0,0 0,-74 0,25-17,-25-21,-50 38,-49 0,-26 0,1 0,0 0,25 0,-26 0,-24 0,50 0,24 0,-49 0,25 0,-25 0,24 0,50 0,-49 0,0 0,-1 0,26 0,-75 0,25 0,-1 0,26 0,-25 0,0 0,24 0,-24 0,0 0,0 0,-25 0,49 0,-49 0,50 0,-1 0,-49 0,50 0,0 19,-50-19,24 0,1 0,0 0,25 19,-50-19,24 0,1 0,0 0,0 0,-25 0,49 17,-24-17,0 0,-25 0,25 0,49 0,-74 0,50 19,-50-19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5:57.80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0 197,'49'-25,"1"25,0 0,-1 0,26-24,-26 24,100 0,-99 0,49 0,-25 0,-25-25,50 25,-24 0,-25 0,74 0,-75 0,1 0,24 0,26 0,-51 0,26 0,24-48,-49 48,24 0,0 0,-24-49,24 24,-49 25,24 0,-24 0,0 0,-1 0,1 0,50 0,-26 0,-24 0,25 25,-1-25,-49 24,50-24,-25 0,24 0,-24 0,0 0,0 0,0 0,-25 25,24-1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7:33.614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0 316,'0'24,"25"-24,25 0,-26 0,26 0,0 0,24 0,1 0,-26 0,1 0,0 0,24 0,-24 0,-1 0,-24 0,25 0,-1 0,-24 0,25 0,-25 0,74 0,-49-24,-1 24,1 0,0 0,24-24,25 24,-49 0,24-24,-24 24,49 0,-49-50,0 50,-26 0,76 0,-51-48,-24 24,25 24,74-24,-50 0,1-25,-1 49,26-24,-51 24,1 0,0 0,-1-24,-49 24,25 0,0 0,0 0,-1 0,1 0,0 0,0 0,-25 0,50 0,-50 0,24 0,51 0,-75 0,0 0,0 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7:35.17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0,'0'23,"50"-23,0 0,-1 0,1 0,25 23,-1-23,1 0,-75 0,49 22,1-22,-50 0,50 23,-25-23,-1 0,1 0,0 0,25 23,-25-23,-1 0,1 0,0 0,25 0,-25 0,24 23,-49-23,50 0,-50 0,50 0,-1 0,-49 0,25 0,50 0,-75 0,49 0,1 0,0 0,-50 0,49 0,1 0,-50 0,25 0,49 0,-74 0,25 0,0 0,0 0,0 0,24 0,-24 0,0 0,0 0,-25 0,49 23,1-23,-50 0,50 0,-50 0,25 0,49 0,1 0,-50 0,49 0,1 46,-26-46,51 0,-51 0,1 0,0 0,-1 0,26 0,-26 0,-49 0,50 0,0 0,-1 0,-49 0,50 0,-50 0,25 0,0 0,0 0,-1 0,1 0,0 0,0 0,0 0,-25 0,25 0,-25 0,24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7:37.75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0 223,'50'0,"-1"0,-49 0,50 0,0 0,-1 0,1 0,-50 0,50 0,-1 0,-49 0,50 0,-1 0,1 0,0 0,-26 0,26 0,-25 0,24 0,26-31,-75 31,49 0,51 0,-51 0,26 0,-1 0,25 0,-24 0,49 0,-25 0,-25-31,51 31,-76 0,26 0,-26 0,50 0,-24 0,-26 0,26 0,-50 0,24 0,-24 0,0 0,0 0,-25 0,25 0,-25 0,49 0,1 0,-50 0,49-15,1 15,24 0,-49 0,25-17,-25 17,-1 0,1 0,25 0,-25 0,24 0,-24 0,0 0,25 0,-26 0,1 0,-25 0,50 0,-1 0,-49 0,50 0,-50 0,25 0,49 0,-74 0,25 0,0 0,0 0,-1 0,26 0,-25 0,0 0,24 0,-24 0,25 0,-1 0,-24 0,0 0,0 0,0 0,-25 0,49 0,-49 0,50 0,-50 0,49 0,-24 0,50 0,-75 0,74-15,-49 15,-25 0,49 0,1 0,0 0,49-32,-74 32,24 0,1 0,0 0,-1 0,1 0,-1 0,1 0,24 0,-24 0,0 0,-26 0,26 0,0 0,-25 0,24 0,1 0,-25 0,-1 0,26 0,-25 0,0 0,-1 0,26 0,-25 0,0 0,24 0,-24 0,49 0,-24 0,0 0,49 0,-25 0,-24 0,0 0,-1 0,-24 0,0 0,0 0,24 0,-24 0,-25 0,50 0,-50 0,24 0,1 0,0 0,0 0,0 0,-1 0,26 0,0 0,-25 0,-1 0,1 0,25 0,-25 0,24 0,-24 0,0 0,0 0,24 0,-24 0,0 0,24 0,-24 0,25 0,-25 0,-1 0,26 0,-25 0,-25 0,50 0,-1 0,1 0,-25 0,24 0,1 0,-1 0,-24 0,25 0,-25 0,24 0,1 0,-1 0,-49 0,25 0,50 0,-75 0,24 0,1 0,25 0,-25 0,0 0,24 0,1 0,-1 0,26 0,-1 0,-24 0,24 0,-74 0,50 0,-50 0,49 0,-24 0,0 0,0 0,0 0,0 0,-1 0,1 0,-25 0,50 0,-50 0,49 0,-49 0,25 0,50 0,-75 0,24 0,1 0,0 0,0 0,0 0,-1 0,1 0,-25 0,50 0,-50 0,25 0,-1 0,26 0,-25 0,0 0,0 0,-1 0,1 0,0 0,0 0,-25 0,49 0,-49 0,25 0,0 0,0 0,24 16,-49-16,25 0,0 0,0 0,0 0,-1 0,1 16,-25-16,50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7:57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0,'25'0,"24"0,26 0,24 0,-25 0,-24 0,-1 0,-24 0,25 0,-25 0,24 0,-24 0,25 0,-26 0,26 0,0 0,-26 0,26 0,-25 0,24 0,1 25,-50-25,25 0,0 0,24 0,-24 0,0 0,25 0,-26 0,26 0,-25 0,0 0,24 0,-24 0,0 0,0 0,-1 0,26 0,-25 0,-25 0,49 0,-49 0,25 0,0 0,25 0,-26 0,51 0,-1 0,-49 0,0 0,0 0,-25 0,49 0,1 0,-1 0,1 0,25 0,-51 0,51 0,-50 0,-1 0,76 0,-26 0,-49-25,0 25,24 0,-24 0,0 0,-25 0,49 0,1 0,24 0,-49 0,50 0,24 0,-50 0,-24 0,25 0,-25 0,24 0,26 0,-1 0,-24 0,-25 0,-1 0,26 0,-25 0,-25 0,49 0,-49 0,50 0,0 0,-1 0,-49 0,50 0,-50 0,49 0,1 0,-50 0,25 0,49 0,-24 0,-25 25,-1-25,-24 0,50 0,-50 0,50 0,-1 0,1 0,-50 0,50 0,-50 0,24 0,51 0,-75 0,25 0,-1 0,1 0,0 0,25 0,-26 0,1 0,0 0,-25 0,50 23,-50-23,49 0,-49 0,25 25,-25-25,25 0,0 0,-1 0,1 0,0 0,0 0,-25 0,49 25,-49-25,25 0,50 23,-75-23,49 0,-49 24,25-24,124 0,-99 0,-1 0,26 0,-51 0,76-24,-76 24,-24 0,50 0,-50 0,25 0,0 0,-1 0,1 0,0 0,0 0,0 0,-1 0,26 0,-25 0,-25 0,49 0,1 0,0 0,-50 0,49 0,-49 0,50 0,-1 0,-49 0,25 0,0 0,0 0,25 0,-26 0,1 0,25 0,-25 0,-1 0,1 0,0 0,0 0,0 0,-25 0,49 0,-24 0,0 0,24 0,1-23,-50 23,50-25,-50 25,49 0,26 0,-26 0,1 25,-25-25,24 0,-24 0,25 0,-1 0,26 0,-50 0,-1 0,1 0,25 0,-25 0,24 0,1 0,-25 0,49 0,-24 0,74-25,-75 25,-24-25,0 25,24 0,1 0,0 0,-1 0,26 0,-75 0,99 0,-99 0,25 0,-1 0,1 0,0 0,0 0,0 0,24 0,-24 0,0 0,0 0,24 0,-24 0,0 0,-25 0,50 0,-50 0,24 0,1 0,0 0,49 0,-49 0,0 0,25 0,-50 0,24 0,51 0,-26 0,-49 0,50 0,0 0,-50 0,24 0,1 0,0 0,0 0,0 0,-1 0,26 0,-25 0,0 0,0 0,-25 0,49 0,-49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8:11.8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8,'25'0,"25"0,-25 0,25 0,-25 0,-1 0,26 0,-25 0,0 25,-25 0,50-1,-25-24,-25 25,24-25,1 25,0-25,0 49,0-49,0 49,-25-24,0 0,0-1,0-24,0 50,0-1,0-49,0 49,0 0,0 1,0-50,0 49,0-49,0 49,0 2,0-2,0-24,0-1,0 26,0-1,0 0,25-24,-25 0,0 24,0-49,0 49,25 1,-25-50,0 49,0-49,24 74,1-50,0-24,-25 25,50-25,-25 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8:13.3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3297 6,'-25'0,"-24"0,-51 0,26 0,24 0,-98 0,24 0,-25 0,25 0,-99 0,99 0,50 0,-50 0,0 0,49 0,-24 0,25 0,-25 0,49 0,1 0,-1 0,25 0,-24 0,24 0,-25 0,-24 0,24 0,1 0,-1 0,25 0,-24 0,24 0,-25 0,26 0,-1 0,-25 0,25 0,-24 0,24 0,-24 0,-26 0,1 0,24 0,1 0,24 0,-25 0,50 0,-25 0,1 0,-26 0,25 0,-24-6,24 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8:14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3500 0,'0'25,"-75"-25,1 0,-50 25,-25-25,-50 49,-49-24,74-25,-173 99,49-50,-49-24,49 24,0-49,-25 50,174-50,25 0,50 0,49 25,-25-25,26 0,-1 0,0 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48:16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4687 2,'-50'0,"-24"0,-50 0,25 0,-149 0,24 0,51 0,-174 0,24 0,-49 0,0 0,0 0,50 0,-1 59,51-59,48 0,76 0,73 0,-24 0,49 0,26 0,-26 0,25 0,0 0,1 0,-1 0,0 0,0 0,0 0,1 0,24 0,-50 0,25 0,0 0,25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8:39.95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49,'0'0,"50"0,-50 0,49 0,-49 24,25-24,-25 23,25-23,-1 0,26 23,-25-23,24 0,-24 0,50 0,-26 0,1 0,24 23,50 23,-124-46,50 0,-1 0,1 0,-50 0,25 0,0 0,-1 0,1 0,25 0,-25 0,49 0,-24-23,-50 23,49 0,1 0,24-23,-24 23,-25 0,24 0,-24 0,25-23,-26 23,26 0,-25 0,-1-23,51 23,-75 0,49 0,-24 0,0 0,49 0,-74-23,25 23,0 0,0-24,0 24,-1 0,1 0,25 0,-25 0,-1-23,-24 23,50 0,74 0,-124 0,25-23,0 23,-1 0,1 0,0 0,0 0,24 0,-24 0,-25 0,50 0,49 0,-74 0,24 23,1-23,24 0,-24 0,-25 0,24 0,1 0,24 0,1 0,-26 0,1 0,-1 0,1 0,0 0,-1 0,-49 0,50 0,-1 0,1 0,-25 0,0 0,-25 0,49 0,-49 0,99 0,-99 0,50 0,0 0,24 0,-24 0,-26 0,1 0,0 0,0 0,24 0,-24 0,-25 0,50 0,24 0,-24 0,49 0,-49 0,-26 0,26 0,0 0,-1 0,-24 0,0 0,24 0,1 0,-1 23,1-23,0 0,-1 0,1 0,-25 0,49 24,-74-24,25 0,0 0,-1 0,1 0,-25 0,50 0,-50 0,25 0,49 0,-74 0,25 0,49 0,-74 0,25 0,0 0,0 0,-1 0,1 0,0 0,25 0,-1 0,-24 0,0 0,-25 0,25 0,-25 0,49 0,-49 0,25 0,0 0,0 0,-1 0,1 0,0 0,0 0,0 0,-1 0,-24 0,50 0,-50 0,25 0,0 0,-1 0,1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29.6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0,'0'0,"25"25,-25-1,49-24,26 49,-1 0,0-25,50 0,-99 25,50-49,-1 49,-24-49,24 0,-49 0,49 0,-49 0,0 24,25-24,-1 0,-24 0,49 0,-24 0,24 25,-49-25,74 48,-74-48,25 0,24 0,-24 0,-1 0,51 0,-26 0,50 0,0 0,-25-48,-49 23,49 1,-24 24,-26-25,1 25,-1-48,-24 48,25 0,-25 0,-1 0,1-49,0 49,0 0,0 0,-1 0,-24 0,75-49,-50 49,-25 0,49 0,1 0,-50 0,50 0,-1 0,-24-49,25 49,-26 0,-24 0,50 0,24 0,-24 0,0 0,-1 0,-24 0,0 0,0 0,-1 0,1 0,25 0,-25 0,-1 0,1 0,25 0,-25 0,49 0,-49 0,49 49,-24-49,0 0,24 0,25 0,-49 0,24 0,-24 0,-1 0,26 0,-26 0,26 0,-26 0,51 0,-51 0,-24 0,25 0,-1 0,-24 0,25 0,24 0,-24 0,-1 0,26 0,-50 0,49 0,-24 0,-1 0,-49 0,50 0,-1 0,1 0,-25 0,74 49,-49-49,24 0,25 0,-24 0,-26 0,1 24,23-24,-23 0,24 0,-49 25,25-25,-1 0,1 0,-50 0,50 0,-50 0,24 0,1 0,0 0,-25 0,50 0,-1 0,26 0,-26 0,-49 0,50 0,-1 0,1 0,0 0,-25 0,-1 0,51 0,-50 0,49 0,-49 0,0 0,24 0,1 0,-1 0,-24 0,0 0,0 0,49 0,-74 0,25 0,0 0,24 0,-24 0,0 0,25 0,-26 0,1 0,0 0,25-25,-26 25,1 0,0 0,25 0,-26 0,26 0,0 0,24 0,1 0,-1 0,25 0,0 0,-24 0,49 0,-75 0,51 0,-26 0,-24 0,-50 0,49 0,1 0,0 0,-50 0,49 0,26 0,-26 0,75 0,-25-24,-24 24,74 0,-25 0,24-49,-48 49,-26 0,-74 0,25 0,25-24,-26 24,1 0,74 0,-99-25,25 25,25 0,-25 0,24-24,1 24,-1 0,1 0,-25 0,24 0,26 0,24-24,-74 24,24 0,1 0,0 0,-1 0,1 0,0 0,24 0,75 0,-100 0,26 0,-50 0,-1 0,51 0,-75 0,25 0,-1 0,1 0,0 0,0 0,0 0,-1 0,-24 0,50 0,-50 0,50 0,-1 0,-49 0,50 0,-1 0,-49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34.4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0 139,'0'23,"25"-23,24 23,-49-23,175 23,-26-23,51 0,24 0,0 0,25 0,0 0,-74-23,24 23,-50-46,1 46,-1-23,-24 23,25-44,-1 21,-74 23,24-23,-49 23,25 0,-25 0,0 0,24 0,-24 0,50 0,-25 0,-26 0,26 0,25 0,-50 0,-1 0,26 0,-50 0,0 0,25 0,0 0,0 0,24 0,-24 0,50 0,-26 0,26 0,-25 0,-25 0,0 0,24 0,26 0,-25 0,-26 0,51 0,-50 0,0 0,25 0,-75 0,24 0,26-23,-50 23,25 0,0 0,25 0,-50 0,25 0,0 0,0 0,0 0,-50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37.4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0,'0'0,"0"49,25-25,25-24,24 49,-24-24,-26-1,76-24,-75 25,49-25,-24 24,24 1,25-25,1 49,-76-49,100 0,-49 0,-25 49,-26-49,1 0,25 24,-1-24,-24 0,25 0,-25 0,49 25,-49-25,25 0,-1 0,-49 0,50 0,-50 0,25 0,0 0,-1 0,1 0,0 0,25-25,-50 25,74 0,-49-24,0 24,0-25,-1 25,1 0,0-24,0 24,-25 0,49 0,-24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38.8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0 179,'25'0,"0"0,-1 0,1 0,25 0,-1 0,26 0,-1 0,-24 0,49 0,-24 0,-26 0,1 0,24 0,25 20,-49-20,24 0,-24 20,0-20,-1 0,-49 0,50 0,0 0,-50 0,49 0,1 0,-1 0,-24 0,0 0,25 0,-1 0,-49 0,50 0,74 19,-75-19,1 41,0-41,24 0,-24 0,-50 0,49 0,-49 0,50 0,-25 0,49 0,-24 0,-50 0,99 0,-49 0,-1 0,26 0,-1 0,-49 0,24 0,1 0,25 0,-1 0,0 0,1 0,24 0,-25 0,-24 0,24 0,-24 0,0 0,-1 0,26 0,-50 0,24 0,26 0,-51 0,51 0,-26 0,1 0,-25 0,0 0,-25 0,49 0,1 0,-50 0,49 0,1 0,0 0,-1 0,1 0,-25 0,24 0,51 0,-51 0,1 0,-1 0,26 0,-26 0,1 0,0 0,-26 0,1 0,0 0,0 0,-25 0,49 0,-24 0,0 0,-25 0,25 0,25-20,-50 20,24 0,1 0,0 0,0 0,24 0,-24 0,25-21,-25 21,-1 0,1 0,25 0,-1-19,-24 19,25 0,-1 0,1-20,0 20,-1 0,-24 0,25-20,-1 20,-24 0,0 0,25-22,-26 22,1 0,0 0,-25 0,50-19,-26 19,1 0,0 0,0 0,24 0,-24 0,50-20,-75 20,49 0,-24 0,49 0,-24 0,0 0,-1 0,1 0,-25 0,24 0,1 0,-25 0,49 0,-24 0,-1 0,-24 0,0 0,-25 0,50-21,-50 21,49 0,1 0,-50 0,25 0,-1 0,1 0,25-20,-25 20,24 0,-24 0,25-19,-25 19,24 0,1 0,-1 0,1 0,0 0,-1 0,-24 0,25 0,-26-21,1 21,0 0,0 0,0 0,-1 0,1 0,-25 0,50 0,-50-20,25 20,-25 0,25 0,-1 0,1 0,0 0,0 0,24 0,-24 0,25 0,-25 0,24 0,-24 0,0 0,0 0,-25 0,49 0,-49 0,25 0,0 0,0 0,-1 0,26 0,-25 0,24 0,26 0,-25 0,-1 0,1 0,-1 0,-24 0,25 0,-1 0,-24 0,0 0,0 0,24 0,-24 0,25 0,-25 0,-1 0,1 0,50 0,-51 0,1 0,75 0,-100 0,49 0,1 0,-1 0,26 0,-50 0,24 0,-24 0,0 0,0 0,24 0,-24 0,25 0,-1 0,-24 0,25 0,-1 0,1 0,0 0,-1 0,-49 0,50 0,-50 0,25 0,-1 0,1 0,0 0,0 20,0-20,24 0,-24 0,25 0,-26 0,1 0,25 0,-25 0,-1 0,1 0,0 0,-25 0,50 0,-50 0,24 0,51 0,-25 0,-1 0,1 0,-1 0,-24 0,25 0,-1 0,1 0,49 0,-24 0,49 0,-50 0,25 0,-49 0,24 0,-49 0,50 0,-26 0,1 0,-25 0,24 0,-24 0,-25 0,50 0,-1 0,1 0,-25 0,24 0,1 0,49 0,-24 0,24 0,-74 0,49 0,-49 0,24 0,-24 0,0 0,25 0,-26 0,-24 0,50 0,0 0,-50 0,49 0,-49 0,25 0,0 0,0 0,0 21,-25-21,24 0,1 0,0 0,-25 0,50 0,-1 19,-49-19,50 0,-1 0,1 0,-50 0,50 0,-1 41,-49-41,50 0,-1 0,-49 0,50 0,-50 0,25 0,0 0,-1 0,1 0,0 0,0 0,0 0,-25 0,49 0,-49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44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74,'49'-25,"-49"25,25 0,0 0,74 0,-25 0,25 0,-24 0,24 0,-1 0,-73 0,49 0,-24 0,-1 0,-24 0,49 0,-74-24,25 24,0 0,0 0,0 0,-1 0,1 0,0 0,0 0,-25-25,24 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49.6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0 271,'25'0,"49"0,25 0,50 0,-25 0,50 0,74-49,0 25,-50-26,-24 26,-25 24,-75-50,-49 50,25 0,24-24,-49 24,0 0,-1 0,-24 0,50 0,-25 0,0-25,24 25,26 0,-26-24,1 24,0 0,-1 0,1 0,-25 0,-1 0,-24 0,50 0,-50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51.1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0 400,'0'0,"25"0,0 0,0-25,0 25,-25 0,49 0,-49 0,50-25,-1 25,-24-25,0 25,74 0,-24 0,-26-25,1 25,-1 0,1 0,-25 0,24 0,51 0,-76 0,51 0,-26 0,26 0,-50 0,49 0,-49 0,25 0,-1-25,-24 25,25 0,-26 0,1 0,0 0,25 0,-26 0,1 0,25 0,-1 0,1 0,-25 0,0 0,24 0,-24 0,49 0,-49 0,0 0,25 0,-26 0,1 0,0 0,25 0,-26 0,1 0,0 0,25-25,-25 25,-1 0,26 0,-25 0,-25-25,49 25,1 0,0 0,-26 0,1 0,25 0,-25 0,-1 0,26-50,-25 50,49 0,-24 0,49 0,0 0,-24 0,-26 0,50-50,-49 50,25 0,-26-25,-49 25,50 0,-50 0,25 0,24 0,-49-25,25 25,25 0,-26 0,26 0,24-25,-24 25,0 0,-1-25,26 25,-26 0,-49 0,50-25,-1 25,-49 0,50 0,0 0,-50 0,24 0,1 0,0 0,0 0,0 0,-25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53.2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50,'25'0,"24"0,-24-26,0 26,25 0,0 0,-50 0,24-26,1 26,-25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0:54.1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0 223,'0'0,"0"0,49 0,1 0,-1 0,-24 0,0 0,25-20,24 20,-24-20,24-19,-24 39,24-21,1 1,-1 20,-24-20,-1 20,-24 0,25 0,-1 0,1-39,-1 39,1 0,24 0,-49 0,0 0,0 0,-25 0,49 0,-49 0,25 0,0 0,0 0,0 0,-1 0,1 0,0 0,0 0,0 0,-25 0,49 0,-49 0,25 0,50 0,-26 0,-49 0,50 0,-1 0,1 0,0 0,-26 0,26 0,-25 0,-25 0,49 0,-49 0,50 0,-50 0,25 0,0 0,24 0,1 0,-1 0,1 0,24 0,-24 0,0 0,-1 0,1 0,99 0,-100 0,51 0,-26 0,-24 0,-26 0,51 0,-75 0,25 0,-1 0,1 0,0 0,0 0,0 0,24 0,1 0,-25 0,24 0,1 39,-50-39,25 0,74 0,-99 0,25 0,0 0,24 0,1 0,-25 0,-1 0,26 0,-25 0,24 0,26 0,-75 0,49 0,1 0,0 0,-1 0,-24 0,0 0,-25 0,49 0,-49 0,25 0,0 0,0 0,0 0,-1 0,1 0,0 0,0 0,0 0,-25 0,49 0,1 0,0 0,-1 0,-24 0,0 0,24 0,-24 0,0 0,-25 0,50 0,-50 0,49 0,1 0,49 0,-74 0,24 0,-24 0,50 0,-75 0,24 0,1 0,0 0,0 0,0 0,-1 0,1 0,-25 0,50 0,-1 0,-49 0,50 0,0 0,-50 0,25 0,-1 0,1 0,25 0,-25 0,24 0,-24 0,25 0,-26 0,26 0,-25 0,0 0,-1 0,1 0,0 0,0 0,24 0,-24 0,0 0,0 0,24 0,-49 0,50 0,-50 0,25 0,49 0,-74 0,25 0,0 0,24 0,-24 0,0 0,-25 0,25 0,0 0,-1 0,-24 0,50 0,-50 0,25 0,0 0,0 0,-1 0,1 0,0 0,0 0,0 0,-1 0,-24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1:06.82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40,'25'0,"49"0,50 0,-25 0,50 0,25 0,-50 0,25 0,-100 0,75 0,-74 0,-1 0,26 0,-26 0,1-15,0 15,0 0,25 0,-51-15,51 15,-50 0,-1 0,26 0,49 0,-49 0,-25 0,24 0,1 0,0 0,-1 0,1 0,-1 0,26 0,24 0,-25 0,-24 0,0 0,-1 0,1 0,-50 0,49 0,-49 0,50 0,-50 0,25 0,0 0,-1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8:45.78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-1 160,'0'0,"0"0,24 0,51 0,-26 0,-49 0,50 0,-50 0,25 0,-25 0,24 0,1 0,25 0,-1-22,-49 22,25 0,0 0,0 0,-25 0,25 0,-1 0,1 0,-25 0,50 0,-50 0,25 0,49-45,-24 45,-1 0,1-21,-50 21,49 0,-24 0,25 0,-26-22,1 22,24 0,0-22,1 22,0 0,-1 0,-49 0,50 0,-25 0,-1 0,26 0,-25 0,24 0,1-23,-25 23,-25 0,24 0,1 0,0 0,0 0,0 0,-1 0,1 0,-25 0,50 0,-50 0,25 0,-1 0,1 0,0 0,0 0,0 0,-1 0,-24 0,75 23,-50-23,-1 0,1 0,-25 0,50 0,-1 0,-49 0,50 0,24 0,-24 0,-1 22,-24 0,50-22,-75 0,24 0,51 0,-1 0,-24 0,-25 0,49 21,-25 2,-49-23,25 0,0 0,0 22,0-22,-1 0,26 0,23 22,-73-22,25 0,0 0,0 0,0 0,-1 0,1 0,25 0,-25 0,-1 0,1 0,-25 0,50 0,-1 0,1 0,-25 0,-1 0,-24 0,50 0,0 0,-50 0,49 0,-24 0,-25 0,25 0,0 0,-1 0,1 0,0 0,0 0,-25 0,49 0,26 0,-75-22,25 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1:09.0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0 139,'24'0,"-24"0,25 0,0 0,0 0,0 0,0 0,24 0,-24 0,25 0,24-19,26 19,-51 0,50 0,-24 0,-25 0,-1 0,1 0,24-17,1 17,-1-19,-74 19,25 0,0 0,0 0,0-19,24-17,-24 36,50 0,-51 0,26 0,0 0,-1 0,1 0,-50 0,50 0,-1 0,26 0,-50 0,24 0,1 0,0 0,24 0,-49 0,0 0,24 0,1 0,0 0,-1 0,-24 0,25 0,-25 0,-1 0,26 0,-25 0,0 0,0 0,-1 36,1-36,25 0,-25 19,0 0,-25-19,49 0,-24 36,0-36,-25 0,25 0,0 0,24 0,-24 0,0 0,0 0,-1 0,1 0,25 0,-25 0,24 0,-24 0,50 0,-50 0,49 0,-74 0,25 0,74 0,-99 0,25 0,-25 0,50 0,-50 0,24 0,26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1:14.35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0,'25'0,"0"0,-1 0,-24 0,25 0,0 0,0 23,0-23,49 24,-74-1,74-23,-74 0,50 0,-25 0,0 25,-1-25,1 0,25 23,-25-23,24 0,26 0,-26 0,1 0,-1 0,26 0,-26 0,26 0,-25 0,-1 0,1 0,-1 0,1 0,-50 0,50 0,-50 0,24 0,1 0,0 0,0 0,0 0,-1 0,1 0,-25 0,50 24,-50-24,49 0,-24 23,0-23,49 0,26 0,-51 0,1 0,-25 0,-1 0,26 0,-25 0,25 0,-1 0,1 0,-2 0,52 0,-26 0,-24 0,24 0,-24 0,-1 0,1 0,-1 0,51 0,-26 0,0 0,-24 0,-25 0,49 0,-49-23,0 23,-25 0,25 0,0 0,24 0,1 0,-25 0,-1 0,76 0,-51 0,1 0,24 0,-24 0,-1 0,1 0,0 0,-26 0,1 0,-25 0,50 0,-1 0,1 0,0 0,-1 0,-24 0,0 0,25 0,-1 0,-49 0,25 0,0 0,0 0,-1 0,-24 0,50 0,-50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51:17.2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14,'0'0,"0"0,50 0,-25 0,-1 0,26 20,-50-20,25 0,0 0,-1 0,51 19,-75-19,25 0,24 18,-24 2,0-20,0 0,-1 0,1 0,0 0,0 0,0 0,-1 0,1 0,-25 0,50 0,-50 0,25 0,-1 0,1 0,0 0,0 0,0 0,-1 0,-24 0,50 0,-50 0,50 0,-50 0,24 0,1 0,25-20,-25 20,-1 0,1 0,0-18,25 18,-26 0,1 0,0 0,0-19,0 19,-25 0,49 0,-49 0,25 0,0 0,0 0,-1 0,1 0,0 0,24 0,-24 0,0 0,25 0,-1 0,-24 0,0 0,0 0,24 0,1 0,-25 0,-1 0,26 0,-25 0,24 0,-24 0,0 0,25 0,-1 0,-24 0,25 0,-1 0,-24 0,25 0,-1 0,1 0,24 0,-49 0,0 0,0 0,49 0,-49 0,0 0,24 0,-24 0,-25 0,50 0,-50 0,49 0,-49 0,75 0,-75 0,24 0,1 0,0 0,0 0,0 0,24 0,-24 0,0 0,0 0,-25 0,49 0,-49 0,50 0,-25 19,-25-19,24 0,1 0,0 0,0 0,0 0,-1 0,-24 0,25 18,0-18,25 0,-50 0,24 0,1 0,0 0,0 0,0 0,24 0,-24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9:18.49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0 180,'49'0,"1"0,0 0,-1 0,1 0,24-18,-74 18,25 0,0 0,25 0,-26 0,1 0,25 0,-25 0,24 0,-24 0,25 0,-26 0,26 0,-25 0,0 0,-1 0,1 18,0-18,25 0,-26 0,-24 0,50 0,-50 0,50 0,-1 0,-49 0,50 0,-25 0,-1 0,1 0,0 0,25 0,-26 0,1 0,0 0,0 0,0 0,24 0,-49 0,50 0,0 0,-50 0,49 0,-49 0,50 0,-25 0,-1 0,26 0,-25 0,24 0,-24 0,0 0,0 0,0 0,24 0,-24 0,0 0,0 0,-1 0,1 0,0 0,-25 0,50 0,-50 0,24 0,51 0,-1 0,-49 0,25-36,-25 36,-1 0,26 0,-25 0,0-36,24 36,-24 0,25 0,49 0,-74 0,49 0,0 0,1 0,-50-35,24 35,-24 0,25 0,-1 0,1 0,49 0,-25 0,1 0,24 0,-24 0,-26-18,-24 18,0 0,0 0,-25-18,24 18,1 0,0 0,0 0,-25 0,49 0,-49 0,25 0,50 0,-75 0,49 0,1 0,-50 0,25 0,-1 0,1 0,0 0,0 0,0 0,-1 0,-24 0,50 0,0 0,-1 0,-24 0,0 0,-25 0,50 0,-1 0,-49 0,50 0,-1 0,-49 0,25 0,50 0,-75 0,24 0,1 0,0 0,0 0,0 0,24 0,-24 0,25 0,-26 0,1 0,0 0,25 0,-26 0,1 0,-25 0,50 0,-50 0,49 0,-49 0,25 0,0 0,0 0,0 0,-1 0,1 0,0 0,-25 0,50 0,-50 0,25 0,24 18,-49-18,25 0,0 18,0-18,-1 0,1 0,-25 18,25-18,-25 0,50 17,-50-17,49 0,26 0,-75 18,24-18,-24 0,50 0,0 0,-50 0,24 18,-24-18,25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8-01-11T07:39:26.48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0 203,'0'0,"50"0,-25 0,-25 0,49 0,1-48,-25 48,49 0,-49 0,25 0,-26 0,1 0,0 0,0 0,0 0,-25 0,49 0,-49 0,25 0,0 0,0 0,-1 0,26-24,-50 0,25 24,0 0,-1 0,-24 0,50 0,0 0,-1 0,-24 0,25 0,-26 0,26 0,-25 0,0 0,24 0,-24 0,0 0,24 0,-24 0,25 0,-25 0,-25 0,49 0,-49 0,50 0,-50 0,49 0,-24 0,0 0,0 0,0 0,24 0,-24 0,0 0,0 0,-1 0,26 0,0 0,-1 0,-24 0,0 0,24 0,1 0,-25 0,49 0,-24 0,-1 0,1 0,-25 0,0 0,-1 0,1 0,-25 0,50 0,24 0,-49 0,-25 0,49 0,26 0,-50 0,-25 0,49 0,-49 0,50 0,-50 0,25 0,24-23,-24-1,0 24,0 0,24 0,-24 0,0 0,0 0,-1 0,1 0,0 0,0 0,-25 0,49 0,-49 0,50 0,0 0,-1 0,1 0,-1 0,1 0,-25 0,24 0,-24 0,0 0,0 0,0 0,-1 0,-24 0,50 0,-25-48,0 48,-25 0,24 0,1 0,74 0,-99 0,50 0,-50 0,25 0,0 0,-1 0,1 0,0 0,26 0,-27 0,26 24,-50-24,25 0,49 24,1 23,-51-47,26 0,0 0,-1 0,-24 0,25 0,-26 0,26 0,0 0,-1 0,1 0,-25 0,-1 0,1 0,0 0,0 0,0 0,-1 0,1 0,-25 0,50 0,-25 0,-1 0,26 0,-50 0,25 0,49 0,-74 0,25 0,0 0,0 0,24 0,-24 0,0 0,0 0,49 0,0 0,-24 0,24 0,-24 0,-25 0,0 0,-1 0,1 0,0 0,0 0,0 0,-25 0,49 0,1 0,-50 0,49 0,1 0,-1 0,1 0,0 0,-26 0,1 0,25 0,-25 0,24 0,-24 0,-25 0,50 0,-1 0,1 0,-1 0,26 0,24 0,-25 0,26 0,-26 0,0 0,-24 0,-25 0,0 0,-1 0,1 0,0 0,-25 0,50 0,-26 0,-24 0,25 0,0 0,0 0,0 0,-1 0,26 0,-25 0,0 0,-1 0,-24 0,50 0,-50 0,25 0,0 0,-1 0,1 0,0 0,25 48,-50-48,24 0,1 0,0 0,25 24,-26-24,-24 0,50 0,-50 0,25 0,-25 24,25-24,-1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5BED0-E698-4082-86A7-FC2083456485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338D5-6AD8-4F5D-BBC3-C9E34A6CCE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25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4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39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00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24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4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13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8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24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8769C2-3E5D-429A-AF82-2F39601E681F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0D9770-0795-49A7-BC15-6D59E9B9727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0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customXml" Target="../ink/ink6.xml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2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8.png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11" Type="http://schemas.openxmlformats.org/officeDocument/2006/relationships/customXml" Target="../ink/ink5.xml"/><Relationship Id="rId24" Type="http://schemas.openxmlformats.org/officeDocument/2006/relationships/image" Target="../media/image18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1.emf"/><Relationship Id="rId19" Type="http://schemas.openxmlformats.org/officeDocument/2006/relationships/customXml" Target="../ink/ink9.xml"/><Relationship Id="rId4" Type="http://schemas.openxmlformats.org/officeDocument/2006/relationships/image" Target="../media/image8.emf"/><Relationship Id="rId9" Type="http://schemas.openxmlformats.org/officeDocument/2006/relationships/customXml" Target="../ink/ink4.xml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9" Type="http://schemas.openxmlformats.org/officeDocument/2006/relationships/customXml" Target="../ink/ink31.xml"/><Relationship Id="rId21" Type="http://schemas.openxmlformats.org/officeDocument/2006/relationships/customXml" Target="../ink/ink22.xml"/><Relationship Id="rId34" Type="http://schemas.openxmlformats.org/officeDocument/2006/relationships/image" Target="../media/image35.emf"/><Relationship Id="rId42" Type="http://schemas.openxmlformats.org/officeDocument/2006/relationships/image" Target="../media/image39.emf"/><Relationship Id="rId47" Type="http://schemas.openxmlformats.org/officeDocument/2006/relationships/customXml" Target="../ink/ink35.xml"/><Relationship Id="rId7" Type="http://schemas.openxmlformats.org/officeDocument/2006/relationships/customXml" Target="../ink/ink15.xml"/><Relationship Id="rId2" Type="http://schemas.openxmlformats.org/officeDocument/2006/relationships/image" Target="../media/image8.png"/><Relationship Id="rId16" Type="http://schemas.openxmlformats.org/officeDocument/2006/relationships/image" Target="../media/image26.emf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11" Type="http://schemas.openxmlformats.org/officeDocument/2006/relationships/customXml" Target="../ink/ink17.xml"/><Relationship Id="rId24" Type="http://schemas.openxmlformats.org/officeDocument/2006/relationships/image" Target="../media/image30.emf"/><Relationship Id="rId32" Type="http://schemas.openxmlformats.org/officeDocument/2006/relationships/image" Target="../media/image34.emf"/><Relationship Id="rId37" Type="http://schemas.openxmlformats.org/officeDocument/2006/relationships/customXml" Target="../ink/ink30.xml"/><Relationship Id="rId40" Type="http://schemas.openxmlformats.org/officeDocument/2006/relationships/image" Target="../media/image38.emf"/><Relationship Id="rId45" Type="http://schemas.openxmlformats.org/officeDocument/2006/relationships/customXml" Target="../ink/ink34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2.emf"/><Relationship Id="rId36" Type="http://schemas.openxmlformats.org/officeDocument/2006/relationships/image" Target="../media/image36.emf"/><Relationship Id="rId10" Type="http://schemas.openxmlformats.org/officeDocument/2006/relationships/image" Target="../media/image23.emf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4" Type="http://schemas.openxmlformats.org/officeDocument/2006/relationships/image" Target="../media/image40.emf"/><Relationship Id="rId4" Type="http://schemas.openxmlformats.org/officeDocument/2006/relationships/image" Target="../media/image20.emf"/><Relationship Id="rId9" Type="http://schemas.openxmlformats.org/officeDocument/2006/relationships/customXml" Target="../ink/ink16.xml"/><Relationship Id="rId14" Type="http://schemas.openxmlformats.org/officeDocument/2006/relationships/image" Target="../media/image25.emf"/><Relationship Id="rId22" Type="http://schemas.openxmlformats.org/officeDocument/2006/relationships/image" Target="../media/image29.emf"/><Relationship Id="rId27" Type="http://schemas.openxmlformats.org/officeDocument/2006/relationships/customXml" Target="../ink/ink25.xml"/><Relationship Id="rId30" Type="http://schemas.openxmlformats.org/officeDocument/2006/relationships/image" Target="../media/image33.emf"/><Relationship Id="rId35" Type="http://schemas.openxmlformats.org/officeDocument/2006/relationships/customXml" Target="../ink/ink29.xml"/><Relationship Id="rId43" Type="http://schemas.openxmlformats.org/officeDocument/2006/relationships/customXml" Target="../ink/ink33.xml"/><Relationship Id="rId48" Type="http://schemas.openxmlformats.org/officeDocument/2006/relationships/image" Target="../media/image42.emf"/><Relationship Id="rId8" Type="http://schemas.openxmlformats.org/officeDocument/2006/relationships/image" Target="../media/image22.emf"/><Relationship Id="rId3" Type="http://schemas.openxmlformats.org/officeDocument/2006/relationships/customXml" Target="../ink/ink13.xml"/><Relationship Id="rId12" Type="http://schemas.openxmlformats.org/officeDocument/2006/relationships/image" Target="../media/image24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7.emf"/><Relationship Id="rId46" Type="http://schemas.openxmlformats.org/officeDocument/2006/relationships/image" Target="../media/image41.emf"/><Relationship Id="rId20" Type="http://schemas.openxmlformats.org/officeDocument/2006/relationships/image" Target="../media/image28.emf"/><Relationship Id="rId41" Type="http://schemas.openxmlformats.org/officeDocument/2006/relationships/customXml" Target="../ink/ink3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51.emf"/><Relationship Id="rId26" Type="http://schemas.openxmlformats.org/officeDocument/2006/relationships/image" Target="../media/image55.emf"/><Relationship Id="rId3" Type="http://schemas.openxmlformats.org/officeDocument/2006/relationships/customXml" Target="../ink/ink36.xml"/><Relationship Id="rId21" Type="http://schemas.openxmlformats.org/officeDocument/2006/relationships/customXml" Target="../ink/ink45.xml"/><Relationship Id="rId34" Type="http://schemas.openxmlformats.org/officeDocument/2006/relationships/image" Target="../media/image59.emf"/><Relationship Id="rId7" Type="http://schemas.openxmlformats.org/officeDocument/2006/relationships/customXml" Target="../ink/ink38.xml"/><Relationship Id="rId12" Type="http://schemas.openxmlformats.org/officeDocument/2006/relationships/image" Target="../media/image48.emf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2" Type="http://schemas.openxmlformats.org/officeDocument/2006/relationships/image" Target="../media/image9.png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emf"/><Relationship Id="rId11" Type="http://schemas.openxmlformats.org/officeDocument/2006/relationships/customXml" Target="../ink/ink40.xml"/><Relationship Id="rId24" Type="http://schemas.openxmlformats.org/officeDocument/2006/relationships/image" Target="../media/image54.emf"/><Relationship Id="rId32" Type="http://schemas.openxmlformats.org/officeDocument/2006/relationships/image" Target="../media/image58.emf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56.emf"/><Relationship Id="rId10" Type="http://schemas.openxmlformats.org/officeDocument/2006/relationships/image" Target="../media/image47.emf"/><Relationship Id="rId19" Type="http://schemas.openxmlformats.org/officeDocument/2006/relationships/customXml" Target="../ink/ink44.xml"/><Relationship Id="rId31" Type="http://schemas.openxmlformats.org/officeDocument/2006/relationships/customXml" Target="../ink/ink50.xml"/><Relationship Id="rId4" Type="http://schemas.openxmlformats.org/officeDocument/2006/relationships/image" Target="../media/image44.emf"/><Relationship Id="rId9" Type="http://schemas.openxmlformats.org/officeDocument/2006/relationships/customXml" Target="../ink/ink39.xml"/><Relationship Id="rId14" Type="http://schemas.openxmlformats.org/officeDocument/2006/relationships/image" Target="../media/image49.emf"/><Relationship Id="rId22" Type="http://schemas.openxmlformats.org/officeDocument/2006/relationships/image" Target="../media/image53.emf"/><Relationship Id="rId27" Type="http://schemas.openxmlformats.org/officeDocument/2006/relationships/customXml" Target="../ink/ink48.xml"/><Relationship Id="rId30" Type="http://schemas.openxmlformats.org/officeDocument/2006/relationships/image" Target="../media/image57.emf"/><Relationship Id="rId8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7.xml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9" Type="http://schemas.openxmlformats.org/officeDocument/2006/relationships/customXml" Target="../ink/ink70.xml"/><Relationship Id="rId21" Type="http://schemas.openxmlformats.org/officeDocument/2006/relationships/customXml" Target="../ink/ink61.xml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7" Type="http://schemas.openxmlformats.org/officeDocument/2006/relationships/customXml" Target="../ink/ink54.xml"/><Relationship Id="rId2" Type="http://schemas.openxmlformats.org/officeDocument/2006/relationships/image" Target="../media/image9.png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29" Type="http://schemas.openxmlformats.org/officeDocument/2006/relationships/customXml" Target="../ink/ink65.xml"/><Relationship Id="rId41" Type="http://schemas.openxmlformats.org/officeDocument/2006/relationships/customXml" Target="../ink/ink7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emf"/><Relationship Id="rId11" Type="http://schemas.openxmlformats.org/officeDocument/2006/relationships/customXml" Target="../ink/ink56.xml"/><Relationship Id="rId24" Type="http://schemas.openxmlformats.org/officeDocument/2006/relationships/image" Target="../media/image70.emf"/><Relationship Id="rId32" Type="http://schemas.openxmlformats.org/officeDocument/2006/relationships/image" Target="../media/image74.emf"/><Relationship Id="rId37" Type="http://schemas.openxmlformats.org/officeDocument/2006/relationships/customXml" Target="../ink/ink69.xml"/><Relationship Id="rId40" Type="http://schemas.openxmlformats.org/officeDocument/2006/relationships/image" Target="../media/image78.emf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72.emf"/><Relationship Id="rId36" Type="http://schemas.openxmlformats.org/officeDocument/2006/relationships/image" Target="../media/image76.emf"/><Relationship Id="rId10" Type="http://schemas.openxmlformats.org/officeDocument/2006/relationships/image" Target="../media/image63.emf"/><Relationship Id="rId19" Type="http://schemas.openxmlformats.org/officeDocument/2006/relationships/customXml" Target="../ink/ink60.xml"/><Relationship Id="rId31" Type="http://schemas.openxmlformats.org/officeDocument/2006/relationships/customXml" Target="../ink/ink66.xml"/><Relationship Id="rId44" Type="http://schemas.openxmlformats.org/officeDocument/2006/relationships/image" Target="../media/image80.emf"/><Relationship Id="rId4" Type="http://schemas.openxmlformats.org/officeDocument/2006/relationships/image" Target="../media/image60.emf"/><Relationship Id="rId9" Type="http://schemas.openxmlformats.org/officeDocument/2006/relationships/customXml" Target="../ink/ink55.xml"/><Relationship Id="rId14" Type="http://schemas.openxmlformats.org/officeDocument/2006/relationships/image" Target="../media/image65.emf"/><Relationship Id="rId22" Type="http://schemas.openxmlformats.org/officeDocument/2006/relationships/image" Target="../media/image69.emf"/><Relationship Id="rId27" Type="http://schemas.openxmlformats.org/officeDocument/2006/relationships/customXml" Target="../ink/ink64.xml"/><Relationship Id="rId30" Type="http://schemas.openxmlformats.org/officeDocument/2006/relationships/image" Target="../media/image73.emf"/><Relationship Id="rId35" Type="http://schemas.openxmlformats.org/officeDocument/2006/relationships/customXml" Target="../ink/ink68.xml"/><Relationship Id="rId43" Type="http://schemas.openxmlformats.org/officeDocument/2006/relationships/customXml" Target="../ink/ink72.xml"/><Relationship Id="rId8" Type="http://schemas.openxmlformats.org/officeDocument/2006/relationships/image" Target="../media/image62.emf"/><Relationship Id="rId3" Type="http://schemas.openxmlformats.org/officeDocument/2006/relationships/customXml" Target="../ink/ink52.xml"/><Relationship Id="rId12" Type="http://schemas.openxmlformats.org/officeDocument/2006/relationships/image" Target="../media/image64.emf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33" Type="http://schemas.openxmlformats.org/officeDocument/2006/relationships/customXml" Target="../ink/ink67.xml"/><Relationship Id="rId38" Type="http://schemas.openxmlformats.org/officeDocument/2006/relationships/image" Target="../media/image7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defTabSz="342900">
              <a:spcBef>
                <a:spcPts val="0"/>
              </a:spcBef>
              <a:defRPr/>
            </a:pP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Министерство образование и науки российской федерации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высшего образования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«РОССИЙСКИЙ ГОСУДАРСТВЕННЫЙ УНИВЕРСИТЕТ ТУРИЗМА И СЕРВИСА»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Институт сервисных технологий</a:t>
            </a:r>
            <a:b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ADB85DAF-B6CF-F9C7-B177-5743FC0BDD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2453" y="2914834"/>
            <a:ext cx="951059" cy="1394581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marL="109728" indent="0">
              <a:buNone/>
            </a:pPr>
            <a:r>
              <a:rPr lang="ru-RU" dirty="0" smtClean="0"/>
              <a:t>            </a:t>
            </a:r>
            <a:r>
              <a:rPr lang="ru-RU" dirty="0" smtClean="0"/>
              <a:t>                         Лекция 2.  Рынок. Понятие, классификация, структура.                                                                                            </a:t>
            </a:r>
          </a:p>
          <a:p>
            <a:pPr marL="109728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       </a:t>
            </a:r>
            <a:r>
              <a:rPr lang="ru-RU" dirty="0" smtClean="0"/>
              <a:t>Спрос и предложение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76" y="1072770"/>
            <a:ext cx="7983703" cy="413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15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85" y="786456"/>
            <a:ext cx="8493563" cy="400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2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5752" y="0"/>
            <a:ext cx="8686800" cy="620688"/>
          </a:xfrm>
        </p:spPr>
        <p:txBody>
          <a:bodyPr>
            <a:normAutofit/>
          </a:bodyPr>
          <a:lstStyle/>
          <a:p>
            <a:r>
              <a:rPr lang="ru-RU" sz="2800" b="1" dirty="0"/>
              <a:t>Основные   элементы   рынка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52600" y="1211816"/>
            <a:ext cx="3128954" cy="221457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ЦЕНА  СПРОСА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Максимальная цена, по которой потребители готовы купить некоторое количество товара за определенный период времени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2265" y="3640708"/>
            <a:ext cx="3180727" cy="257176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ЗАКОН   СПРОСА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Повышение цен обычно ведет к снижению величины спроса, а снижение цен – к её увеличению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5167306" y="1354692"/>
            <a:ext cx="1071570" cy="185738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5238744" y="3855022"/>
            <a:ext cx="1071570" cy="192882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75322" y="1224272"/>
            <a:ext cx="3581400" cy="205924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ЦЕНА  ПРЕДЛОЖЕНИЯ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Минимальная цена, по которой продавцы готовы продать некоторое количество данного товара за определенный период времени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626942" y="3640708"/>
            <a:ext cx="3581400" cy="235745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ЗАКОН   ПРЕДЛОЖЕНИЯ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Повышение цен обычно ведёт к росту величины предложения, а снижение цен – к её уменьшению</a:t>
            </a:r>
          </a:p>
        </p:txBody>
      </p:sp>
    </p:spTree>
    <p:extLst>
      <p:ext uri="{BB962C8B-B14F-4D97-AF65-F5344CB8AC3E}">
        <p14:creationId xmlns:p14="http://schemas.microsoft.com/office/powerpoint/2010/main" val="272171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02407"/>
            <a:ext cx="8229600" cy="404813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Неценовые  факторы  спроса</a:t>
            </a:r>
            <a:endParaRPr lang="ru-RU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" b="44809"/>
          <a:stretch/>
        </p:blipFill>
        <p:spPr bwMode="auto">
          <a:xfrm>
            <a:off x="2135560" y="615728"/>
            <a:ext cx="8013904" cy="6164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8151" y="2125663"/>
              <a:ext cx="1044575" cy="61912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2313" y="2061579"/>
                <a:ext cx="1076251" cy="189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62650" y="2143125"/>
              <a:ext cx="2071688" cy="6350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6811" y="2079262"/>
                <a:ext cx="2103366" cy="191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4714" y="2393951"/>
              <a:ext cx="1831975" cy="106363"/>
            </p14:xfrm>
          </p:contentPart>
        </mc:Choice>
        <mc:Fallback xmlns=""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8875" y="2330494"/>
                <a:ext cx="1863654" cy="233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3775" y="2928939"/>
              <a:ext cx="1430338" cy="1587"/>
            </p14:xfrm>
          </p:contentPart>
        </mc:Choice>
        <mc:Fallback xmlns=""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97934" y="2649627"/>
                <a:ext cx="1462019" cy="560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8625" y="3133726"/>
              <a:ext cx="750888" cy="36513"/>
            </p14:xfrm>
          </p:contentPart>
        </mc:Choice>
        <mc:Fallback xmlns=""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22779" y="3070723"/>
                <a:ext cx="782580" cy="162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18201" y="4652964"/>
              <a:ext cx="2276475" cy="71437"/>
            </p14:xfrm>
          </p:contentPart>
        </mc:Choice>
        <mc:Fallback xmlns=""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02362" y="4589784"/>
                <a:ext cx="2308153" cy="197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8276" y="4071938"/>
              <a:ext cx="1463675" cy="63500"/>
            </p14:xfrm>
          </p:contentPart>
        </mc:Choice>
        <mc:Fallback xmlns=""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32433" y="4008797"/>
                <a:ext cx="1495361" cy="18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4138" y="5268914"/>
              <a:ext cx="2241550" cy="71437"/>
            </p14:xfrm>
          </p:contentPart>
        </mc:Choice>
        <mc:Fallback xmlns=""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88299" y="5205414"/>
                <a:ext cx="2273228" cy="19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8150" y="6062664"/>
              <a:ext cx="2973388" cy="73025"/>
            </p14:xfrm>
          </p:contentPart>
        </mc:Choice>
        <mc:Fallback xmlns=""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32311" y="5999352"/>
                <a:ext cx="3005066" cy="199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0063" y="3571876"/>
              <a:ext cx="3098800" cy="36513"/>
            </p14:xfrm>
          </p:contentPart>
        </mc:Choice>
        <mc:Fallback xmlns=""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94223" y="3508249"/>
                <a:ext cx="3130479" cy="163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3589" y="3840163"/>
              <a:ext cx="2312987" cy="44450"/>
            </p14:xfrm>
          </p:contentPart>
        </mc:Choice>
        <mc:Fallback xmlns=""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97749" y="3776560"/>
                <a:ext cx="2344667" cy="17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3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29226" y="5276850"/>
              <a:ext cx="1546225" cy="46038"/>
            </p14:xfrm>
          </p:contentPart>
        </mc:Choice>
        <mc:Fallback xmlns="">
          <p:pic>
            <p:nvPicPr>
              <p:cNvPr id="103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13386" y="5213049"/>
                <a:ext cx="1577906" cy="1740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1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92"/>
          <a:stretch/>
        </p:blipFill>
        <p:spPr bwMode="auto">
          <a:xfrm>
            <a:off x="1629560" y="614419"/>
            <a:ext cx="8932880" cy="601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1981200" y="202407"/>
            <a:ext cx="8229600" cy="40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b="1"/>
              <a:t>Неценовые  факторы  спроса</a:t>
            </a:r>
            <a:endParaRPr lang="ru-RU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9914" y="866776"/>
              <a:ext cx="669925" cy="125413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4075" y="803349"/>
                <a:ext cx="701603" cy="25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7850" y="874714"/>
              <a:ext cx="3322638" cy="71437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2011" y="798050"/>
                <a:ext cx="3354316" cy="224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22925" y="1677988"/>
              <a:ext cx="3017838" cy="63500"/>
            </p14:xfrm>
          </p:contentPart>
        </mc:Choice>
        <mc:Fallback xmlns=""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7085" y="1614847"/>
                <a:ext cx="3049518" cy="18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1301" y="3089276"/>
              <a:ext cx="1089025" cy="125413"/>
            </p14:xfrm>
          </p:contentPart>
        </mc:Choice>
        <mc:Fallback xmlns=""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35461" y="3025849"/>
                <a:ext cx="1120706" cy="25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5275" y="2982913"/>
              <a:ext cx="3143250" cy="125412"/>
            </p14:xfrm>
          </p:contentPart>
        </mc:Choice>
        <mc:Fallback xmlns=""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89435" y="2917221"/>
                <a:ext cx="3174931" cy="256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4313" y="2973389"/>
              <a:ext cx="3340100" cy="161925"/>
            </p14:xfrm>
          </p:contentPart>
        </mc:Choice>
        <mc:Fallback xmlns=""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08473" y="2909917"/>
                <a:ext cx="3371780" cy="28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15289" y="3071813"/>
              <a:ext cx="2465387" cy="44450"/>
            </p14:xfrm>
          </p:contentPart>
        </mc:Choice>
        <mc:Fallback xmlns=""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99448" y="3008723"/>
                <a:ext cx="2497068" cy="170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7388" y="3857626"/>
              <a:ext cx="4197350" cy="169863"/>
            </p14:xfrm>
          </p:contentPart>
        </mc:Choice>
        <mc:Fallback xmlns=""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81548" y="3794287"/>
                <a:ext cx="4229031" cy="29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0713" y="3929063"/>
              <a:ext cx="1733550" cy="80962"/>
            </p14:xfrm>
          </p:contentPart>
        </mc:Choice>
        <mc:Fallback xmlns=""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54872" y="3865089"/>
                <a:ext cx="1765233" cy="20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6150" y="3830639"/>
              <a:ext cx="1098550" cy="98425"/>
            </p14:xfrm>
          </p:contentPart>
        </mc:Choice>
        <mc:Fallback xmlns=""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0307" y="3767186"/>
                <a:ext cx="1130235" cy="225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0389" y="3919539"/>
              <a:ext cx="758825" cy="46037"/>
            </p14:xfrm>
          </p:contentPart>
        </mc:Choice>
        <mc:Fallback xmlns=""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24550" y="3856238"/>
                <a:ext cx="790503" cy="172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4475" y="3911600"/>
              <a:ext cx="419100" cy="44450"/>
            </p14:xfrm>
          </p:contentPart>
        </mc:Choice>
        <mc:Fallback xmlns=""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48633" y="3847997"/>
                <a:ext cx="450785" cy="1716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1775" y="4902200"/>
              <a:ext cx="2546350" cy="90488"/>
            </p14:xfrm>
          </p:contentPart>
        </mc:Choice>
        <mc:Fallback xmlns=""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25935" y="4839002"/>
                <a:ext cx="2578031" cy="216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1301" y="5875339"/>
              <a:ext cx="3724275" cy="161925"/>
            </p14:xfrm>
          </p:contentPart>
        </mc:Choice>
        <mc:Fallback xmlns=""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35461" y="5812008"/>
                <a:ext cx="3755956" cy="288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9476" y="5884863"/>
              <a:ext cx="3090863" cy="133350"/>
            </p14:xfrm>
          </p:contentPart>
        </mc:Choice>
        <mc:Fallback xmlns=""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13636" y="5821432"/>
                <a:ext cx="3122542" cy="2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7325" y="6249989"/>
              <a:ext cx="1054100" cy="90487"/>
            </p14:xfrm>
          </p:contentPart>
        </mc:Choice>
        <mc:Fallback xmlns=""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81485" y="6186792"/>
                <a:ext cx="1085781" cy="216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916600" y="32799338"/>
              <a:ext cx="0" cy="0"/>
            </p14:xfrm>
          </p:contentPart>
        </mc:Choice>
        <mc:Fallback xmlns=""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916600" y="32799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78913" y="5983289"/>
              <a:ext cx="1312862" cy="53975"/>
            </p14:xfrm>
          </p:contentPart>
        </mc:Choice>
        <mc:Fallback xmlns=""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63074" y="5919958"/>
                <a:ext cx="1344541" cy="180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23051" y="6045200"/>
              <a:ext cx="866775" cy="26988"/>
            </p14:xfrm>
          </p:contentPart>
        </mc:Choice>
        <mc:Fallback xmlns="">
          <p:pic>
            <p:nvPicPr>
              <p:cNvPr id="20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07213" y="5981868"/>
                <a:ext cx="898451" cy="153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0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15164" y="5973764"/>
              <a:ext cx="250825" cy="9525"/>
            </p14:xfrm>
          </p:contentPart>
        </mc:Choice>
        <mc:Fallback xmlns="">
          <p:pic>
            <p:nvPicPr>
              <p:cNvPr id="20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99307" y="5909287"/>
                <a:ext cx="282539" cy="13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0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7926" y="3286125"/>
              <a:ext cx="2270125" cy="134938"/>
            </p14:xfrm>
          </p:contentPart>
        </mc:Choice>
        <mc:Fallback xmlns="">
          <p:pic>
            <p:nvPicPr>
              <p:cNvPr id="20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72086" y="3222794"/>
                <a:ext cx="2301805" cy="2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0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20276" y="3929063"/>
              <a:ext cx="500063" cy="36512"/>
            </p14:xfrm>
          </p:contentPart>
        </mc:Choice>
        <mc:Fallback xmlns="">
          <p:pic>
            <p:nvPicPr>
              <p:cNvPr id="20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04447" y="3866062"/>
                <a:ext cx="531722" cy="162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7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95750" y="4214814"/>
              <a:ext cx="1670050" cy="26987"/>
            </p14:xfrm>
          </p:contentPart>
        </mc:Choice>
        <mc:Fallback xmlns="">
          <p:pic>
            <p:nvPicPr>
              <p:cNvPr id="207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79910" y="4157589"/>
                <a:ext cx="1701730" cy="1414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4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81200" y="202407"/>
            <a:ext cx="8435280" cy="40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Неценовые  факторы  предложения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6"/>
          <a:stretch/>
        </p:blipFill>
        <p:spPr bwMode="auto">
          <a:xfrm>
            <a:off x="1981200" y="607219"/>
            <a:ext cx="8280920" cy="614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8764" y="1616075"/>
              <a:ext cx="1411287" cy="10795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2923" y="1552744"/>
                <a:ext cx="1442969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68764" y="1589088"/>
              <a:ext cx="3233737" cy="125412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2925" y="1525661"/>
                <a:ext cx="3265416" cy="252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62526" y="1884363"/>
              <a:ext cx="4170363" cy="107950"/>
            </p14:xfrm>
          </p:contentPart>
        </mc:Choice>
        <mc:Fallback xmlns=""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6686" y="1821032"/>
                <a:ext cx="4202044" cy="234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3001" y="2741613"/>
              <a:ext cx="3116263" cy="63500"/>
            </p14:xfrm>
          </p:contentPart>
        </mc:Choice>
        <mc:Fallback xmlns=""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7162" y="2678113"/>
                <a:ext cx="3147940" cy="19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31175" y="2751139"/>
              <a:ext cx="1912938" cy="26987"/>
            </p14:xfrm>
          </p:contentPart>
        </mc:Choice>
        <mc:Fallback xmlns=""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15333" y="2686954"/>
                <a:ext cx="1944622" cy="155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5276" y="3062289"/>
              <a:ext cx="428625" cy="73025"/>
            </p14:xfrm>
          </p:contentPart>
        </mc:Choice>
        <mc:Fallback xmlns=""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89428" y="2998977"/>
                <a:ext cx="460322" cy="199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5275" y="3768725"/>
              <a:ext cx="3911600" cy="152400"/>
            </p14:xfrm>
          </p:contentPart>
        </mc:Choice>
        <mc:Fallback xmlns=""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89434" y="3704955"/>
                <a:ext cx="3943282" cy="279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1038" y="4983163"/>
              <a:ext cx="1930400" cy="88900"/>
            </p14:xfrm>
          </p:contentPart>
        </mc:Choice>
        <mc:Fallback xmlns=""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85200" y="4919560"/>
                <a:ext cx="1962075" cy="216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78288" y="5322888"/>
              <a:ext cx="2749550" cy="88900"/>
            </p14:xfrm>
          </p:contentPart>
        </mc:Choice>
        <mc:Fallback xmlns=""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62447" y="5259542"/>
                <a:ext cx="2781233" cy="215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15350" y="5402264"/>
              <a:ext cx="1492250" cy="53975"/>
            </p14:xfrm>
          </p:contentPart>
        </mc:Choice>
        <mc:Fallback xmlns=""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9509" y="5338933"/>
                <a:ext cx="1523931" cy="180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3214" y="5634039"/>
              <a:ext cx="992187" cy="9525"/>
            </p14:xfrm>
          </p:contentPart>
        </mc:Choice>
        <mc:Fallback xmlns=""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97374" y="5610623"/>
                <a:ext cx="1023868" cy="56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50100" y="6419851"/>
              <a:ext cx="2928938" cy="144463"/>
            </p14:xfrm>
          </p:contentPart>
        </mc:Choice>
        <mc:Fallback xmlns=""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34260" y="6356604"/>
                <a:ext cx="2960618" cy="27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40388" y="2205039"/>
              <a:ext cx="3509962" cy="90487"/>
            </p14:xfrm>
          </p:contentPart>
        </mc:Choice>
        <mc:Fallback xmlns=""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24548" y="2141842"/>
                <a:ext cx="3541642" cy="216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08739" y="3009901"/>
              <a:ext cx="2751137" cy="98425"/>
            </p14:xfrm>
          </p:contentPart>
        </mc:Choice>
        <mc:Fallback xmlns=""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92899" y="2945852"/>
                <a:ext cx="2782817" cy="22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24876" y="3759201"/>
              <a:ext cx="1598613" cy="36513"/>
            </p14:xfrm>
          </p:contentPart>
        </mc:Choice>
        <mc:Fallback xmlns=""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09037" y="3696198"/>
                <a:ext cx="1630290" cy="162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40200" y="4010025"/>
              <a:ext cx="928688" cy="71438"/>
            </p14:xfrm>
          </p:contentPart>
        </mc:Choice>
        <mc:Fallback xmlns=""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24356" y="3946525"/>
                <a:ext cx="960376" cy="1984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4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81200" y="202407"/>
            <a:ext cx="8435280" cy="404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Неценовые  факторы  предложения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2"/>
          <a:stretch/>
        </p:blipFill>
        <p:spPr bwMode="auto">
          <a:xfrm>
            <a:off x="2423592" y="404812"/>
            <a:ext cx="7056784" cy="636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16801" y="2463801"/>
              <a:ext cx="1063625" cy="125413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0964" y="2400374"/>
                <a:ext cx="1095300" cy="252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6725" y="2562226"/>
              <a:ext cx="1144588" cy="80963"/>
            </p14:xfrm>
          </p:contentPart>
        </mc:Choice>
        <mc:Fallback xmlns=""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0888" y="2498612"/>
                <a:ext cx="1176262" cy="208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1638" y="2795589"/>
              <a:ext cx="3492500" cy="79375"/>
            </p14:xfrm>
          </p:contentPart>
        </mc:Choice>
        <mc:Fallback xmlns=""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95797" y="2732376"/>
                <a:ext cx="3524181" cy="2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9850" y="2544764"/>
              <a:ext cx="3455988" cy="53975"/>
            </p14:xfrm>
          </p:contentPart>
        </mc:Choice>
        <mc:Fallback xmlns=""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4010" y="2483078"/>
                <a:ext cx="3487668" cy="177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0275" y="669925"/>
              <a:ext cx="260350" cy="482600"/>
            </p14:xfrm>
          </p:contentPart>
        </mc:Choice>
        <mc:Fallback xmlns=""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4431" y="606586"/>
                <a:ext cx="292039" cy="60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33650" y="1152526"/>
              <a:ext cx="1187450" cy="9525"/>
            </p14:xfrm>
          </p:contentPart>
        </mc:Choice>
        <mc:Fallback xmlns=""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17808" y="1082676"/>
                <a:ext cx="1219135" cy="149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25701" y="820738"/>
              <a:ext cx="1260475" cy="152400"/>
            </p14:xfrm>
          </p:contentPart>
        </mc:Choice>
        <mc:Fallback xmlns=""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09860" y="757328"/>
                <a:ext cx="1292158" cy="279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3788" y="625475"/>
              <a:ext cx="1687512" cy="26988"/>
            </p14:xfrm>
          </p:contentPart>
        </mc:Choice>
        <mc:Fallback xmlns=""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47950" y="561287"/>
                <a:ext cx="1719189" cy="155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8075" y="4606926"/>
              <a:ext cx="4402138" cy="144463"/>
            </p14:xfrm>
          </p:contentPart>
        </mc:Choice>
        <mc:Fallback xmlns=""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02235" y="4543521"/>
                <a:ext cx="4433818" cy="271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3076" y="4884738"/>
              <a:ext cx="1973263" cy="80962"/>
            </p14:xfrm>
          </p:contentPart>
        </mc:Choice>
        <mc:Fallback xmlns=""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67238" y="4821408"/>
                <a:ext cx="2004939" cy="2076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0063" y="3429001"/>
              <a:ext cx="723900" cy="142875"/>
            </p14:xfrm>
          </p:contentPart>
        </mc:Choice>
        <mc:Fallback xmlns=""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94224" y="3365661"/>
                <a:ext cx="755577" cy="269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1164" y="3384550"/>
              <a:ext cx="5153025" cy="115888"/>
            </p14:xfrm>
          </p:contentPart>
        </mc:Choice>
        <mc:Fallback xmlns=""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05324" y="3316788"/>
                <a:ext cx="5184705" cy="25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4175" y="3643314"/>
              <a:ext cx="419100" cy="26987"/>
            </p14:xfrm>
          </p:contentPart>
        </mc:Choice>
        <mc:Fallback xmlns=""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8333" y="3579985"/>
                <a:ext cx="450785" cy="153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9589" y="5599114"/>
              <a:ext cx="911225" cy="98425"/>
            </p14:xfrm>
          </p:contentPart>
        </mc:Choice>
        <mc:Fallback xmlns=""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03748" y="5535661"/>
                <a:ext cx="942907" cy="225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4988" y="5589588"/>
              <a:ext cx="1581150" cy="144462"/>
            </p14:xfrm>
          </p:contentPart>
        </mc:Choice>
        <mc:Fallback xmlns=""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29148" y="5526341"/>
                <a:ext cx="1612831" cy="270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4026" y="5776913"/>
              <a:ext cx="98425" cy="19050"/>
            </p14:xfrm>
          </p:contentPart>
        </mc:Choice>
        <mc:Fallback xmlns=""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18221" y="5713653"/>
                <a:ext cx="130036" cy="145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1625" y="5670551"/>
              <a:ext cx="2527300" cy="80963"/>
            </p14:xfrm>
          </p:contentPart>
        </mc:Choice>
        <mc:Fallback xmlns=""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65784" y="5607778"/>
                <a:ext cx="2558981" cy="206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01038" y="5688013"/>
              <a:ext cx="1027112" cy="19050"/>
            </p14:xfrm>
          </p:contentPart>
        </mc:Choice>
        <mc:Fallback xmlns=""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85203" y="5624753"/>
                <a:ext cx="1058782" cy="145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27526" y="5965825"/>
              <a:ext cx="1260475" cy="52388"/>
            </p14:xfrm>
          </p:contentPart>
        </mc:Choice>
        <mc:Fallback xmlns=""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311685" y="5902672"/>
                <a:ext cx="1292158" cy="17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7488" y="4848225"/>
              <a:ext cx="1598612" cy="63500"/>
            </p14:xfrm>
          </p:contentPart>
        </mc:Choice>
        <mc:Fallback xmlns=""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21646" y="4784725"/>
                <a:ext cx="1630296" cy="19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1638" y="5133976"/>
              <a:ext cx="1384300" cy="36513"/>
            </p14:xfrm>
          </p:contentPart>
        </mc:Choice>
        <mc:Fallback xmlns=""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95797" y="5067726"/>
                <a:ext cx="1415982" cy="1693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71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Равнобедренный треугольник 68"/>
          <p:cNvSpPr/>
          <p:nvPr/>
        </p:nvSpPr>
        <p:spPr>
          <a:xfrm flipV="1">
            <a:off x="3274884" y="2653185"/>
            <a:ext cx="1893787" cy="1117275"/>
          </a:xfrm>
          <a:prstGeom prst="triangle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58" idx="3"/>
            <a:endCxn id="63" idx="2"/>
          </p:cNvCxnSpPr>
          <p:nvPr/>
        </p:nvCxnSpPr>
        <p:spPr>
          <a:xfrm>
            <a:off x="2505572" y="2647037"/>
            <a:ext cx="2608983" cy="6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2135560" y="1259680"/>
            <a:ext cx="4104456" cy="5012283"/>
            <a:chOff x="611560" y="696797"/>
            <a:chExt cx="4104456" cy="3759212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971600" y="4155926"/>
              <a:ext cx="374441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971600" y="771550"/>
              <a:ext cx="0" cy="33843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899592" y="3795713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899592" y="343598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895932" y="3076575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892172" y="2716213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899592" y="2355850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99592" y="1995488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899592" y="1628458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899592" y="1276350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>
              <a:off x="1255872" y="415664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6200000">
              <a:off x="1620267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16200000">
              <a:off x="1973422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2333785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>
              <a:off x="2694147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16200000">
              <a:off x="3060130" y="4152052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16200000">
              <a:off x="3420492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6200000">
              <a:off x="3779267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>
              <a:off x="4139630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1560" y="696797"/>
              <a:ext cx="360040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P</a:t>
              </a:r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4155926"/>
              <a:ext cx="360040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Q</a:t>
              </a:r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015054" y="22183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2400" b="1" dirty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dverGothic" pitchFamily="2" charset="0"/>
                <a:cs typeface="Arial" pitchFamily="34" charset="0"/>
              </a:rPr>
              <a:t>Крест Маршалла</a:t>
            </a:r>
            <a:endParaRPr lang="ru-RU" sz="2400" dirty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AdverGothic" pitchFamily="2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2711624" y="2032418"/>
            <a:ext cx="2808312" cy="3359151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11624" y="161272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2896102" y="2041920"/>
            <a:ext cx="2808312" cy="3359151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35960" y="164738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151786" y="3763613"/>
            <a:ext cx="108235" cy="1454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040850" y="3236979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Е</a:t>
            </a:r>
          </a:p>
        </p:txBody>
      </p:sp>
      <p:cxnSp>
        <p:nvCxnSpPr>
          <p:cNvPr id="39" name="Прямая соединительная линия 38"/>
          <p:cNvCxnSpPr>
            <a:stCxn id="40" idx="3"/>
          </p:cNvCxnSpPr>
          <p:nvPr/>
        </p:nvCxnSpPr>
        <p:spPr>
          <a:xfrm flipV="1">
            <a:off x="2499544" y="3817976"/>
            <a:ext cx="1652240" cy="183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7"/>
          <p:cNvSpPr txBox="1"/>
          <p:nvPr/>
        </p:nvSpPr>
        <p:spPr>
          <a:xfrm>
            <a:off x="1991544" y="3503593"/>
            <a:ext cx="50800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P</a:t>
            </a:r>
            <a:r>
              <a:rPr lang="ru-RU" sz="1600" baseline="-25000" dirty="0">
                <a:solidFill>
                  <a:srgbClr val="000000"/>
                </a:solidFill>
                <a:latin typeface="Arial"/>
                <a:ea typeface="Times New Roman"/>
              </a:rPr>
              <a:t>1</a:t>
            </a:r>
            <a:endParaRPr lang="ru-RU" sz="1200" dirty="0">
              <a:latin typeface="Times New Roman"/>
              <a:ea typeface="Times New Roman"/>
            </a:endParaRPr>
          </a:p>
        </p:txBody>
      </p:sp>
      <p:cxnSp>
        <p:nvCxnSpPr>
          <p:cNvPr id="41" name="Прямая соединительная линия 40"/>
          <p:cNvCxnSpPr>
            <a:stCxn id="42" idx="0"/>
          </p:cNvCxnSpPr>
          <p:nvPr/>
        </p:nvCxnSpPr>
        <p:spPr>
          <a:xfrm flipV="1">
            <a:off x="4202646" y="3909055"/>
            <a:ext cx="3256" cy="19637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7"/>
          <p:cNvSpPr txBox="1"/>
          <p:nvPr/>
        </p:nvSpPr>
        <p:spPr>
          <a:xfrm>
            <a:off x="3929793" y="5872811"/>
            <a:ext cx="545706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Q</a:t>
            </a:r>
            <a:r>
              <a:rPr lang="ru-RU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1</a:t>
            </a:r>
            <a:endParaRPr lang="ru-RU" sz="1200" dirty="0">
              <a:latin typeface="Times New Roman"/>
              <a:ea typeface="Times New Roman"/>
            </a:endParaRPr>
          </a:p>
        </p:txBody>
      </p:sp>
      <p:cxnSp>
        <p:nvCxnSpPr>
          <p:cNvPr id="51" name="Прямая соединительная линия 50"/>
          <p:cNvCxnSpPr>
            <a:stCxn id="58" idx="3"/>
            <a:endCxn id="59" idx="2"/>
          </p:cNvCxnSpPr>
          <p:nvPr/>
        </p:nvCxnSpPr>
        <p:spPr>
          <a:xfrm>
            <a:off x="2505572" y="2647036"/>
            <a:ext cx="6565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7"/>
          <p:cNvSpPr txBox="1"/>
          <p:nvPr/>
        </p:nvSpPr>
        <p:spPr>
          <a:xfrm>
            <a:off x="1997570" y="2314296"/>
            <a:ext cx="50800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P</a:t>
            </a:r>
            <a:r>
              <a:rPr lang="ru-RU" sz="1600" baseline="-25000" dirty="0">
                <a:solidFill>
                  <a:srgbClr val="000000"/>
                </a:solidFill>
                <a:latin typeface="Arial"/>
                <a:ea typeface="Times New Roman"/>
              </a:rPr>
              <a:t>2</a:t>
            </a:r>
            <a:endParaRPr lang="ru-RU" sz="1200" dirty="0">
              <a:latin typeface="Times New Roman"/>
              <a:ea typeface="Times New Roman"/>
            </a:endParaRPr>
          </a:p>
        </p:txBody>
      </p:sp>
      <p:cxnSp>
        <p:nvCxnSpPr>
          <p:cNvPr id="60" name="Прямая соединительная линия 59"/>
          <p:cNvCxnSpPr>
            <a:stCxn id="61" idx="0"/>
            <a:endCxn id="59" idx="4"/>
          </p:cNvCxnSpPr>
          <p:nvPr/>
        </p:nvCxnSpPr>
        <p:spPr>
          <a:xfrm flipH="1" flipV="1">
            <a:off x="3216276" y="2719758"/>
            <a:ext cx="3389" cy="31469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7"/>
          <p:cNvSpPr txBox="1"/>
          <p:nvPr/>
        </p:nvSpPr>
        <p:spPr>
          <a:xfrm>
            <a:off x="2851880" y="5866685"/>
            <a:ext cx="735568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Q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D2</a:t>
            </a:r>
            <a:endParaRPr lang="ru-RU" sz="1200" dirty="0">
              <a:latin typeface="Times New Roman"/>
              <a:ea typeface="Times New Roman"/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3162159" y="2574316"/>
            <a:ext cx="108235" cy="1454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5114555" y="2580464"/>
            <a:ext cx="108235" cy="1454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5" idx="0"/>
            <a:endCxn id="63" idx="4"/>
          </p:cNvCxnSpPr>
          <p:nvPr/>
        </p:nvCxnSpPr>
        <p:spPr>
          <a:xfrm flipV="1">
            <a:off x="5168669" y="2725905"/>
            <a:ext cx="2" cy="31407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7"/>
          <p:cNvSpPr txBox="1"/>
          <p:nvPr/>
        </p:nvSpPr>
        <p:spPr>
          <a:xfrm>
            <a:off x="4820607" y="5866685"/>
            <a:ext cx="696127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Q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S2</a:t>
            </a:r>
            <a:endParaRPr lang="ru-RU" sz="1200" dirty="0">
              <a:latin typeface="Times New Roman"/>
              <a:ea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35026" y="1316767"/>
            <a:ext cx="214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ИЗБЫТОК ПРЕДЛОЖЕНИЯ</a:t>
            </a:r>
          </a:p>
        </p:txBody>
      </p:sp>
      <p:sp>
        <p:nvSpPr>
          <p:cNvPr id="77" name="Стрелка вправо с вырезом 76"/>
          <p:cNvSpPr/>
          <p:nvPr/>
        </p:nvSpPr>
        <p:spPr>
          <a:xfrm rot="5400000">
            <a:off x="4089412" y="2126840"/>
            <a:ext cx="232980" cy="39411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3" name="Рисунок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67" y="231283"/>
            <a:ext cx="1243681" cy="297633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689302" y="372479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ТОВАР НЕ ПРОДАН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80176" y="4481083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ПРОИЗВОДИТЕЛЬ НЕСЁТ УБЫТКИ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80176" y="5548815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ЕМУ ВЫГОДНЕЕ СНИЗИТЬ ЦЕНУ</a:t>
            </a:r>
          </a:p>
        </p:txBody>
      </p:sp>
      <p:sp>
        <p:nvSpPr>
          <p:cNvPr id="87" name="Стрелка вправо с вырезом 86"/>
          <p:cNvSpPr/>
          <p:nvPr/>
        </p:nvSpPr>
        <p:spPr>
          <a:xfrm rot="5400000">
            <a:off x="8846347" y="4089964"/>
            <a:ext cx="232980" cy="439153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Стрелка вправо с вырезом 87"/>
          <p:cNvSpPr/>
          <p:nvPr/>
        </p:nvSpPr>
        <p:spPr>
          <a:xfrm rot="5400000">
            <a:off x="8855473" y="5157696"/>
            <a:ext cx="232980" cy="439153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727850" y="3428126"/>
            <a:ext cx="214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itchFamily="34" charset="0"/>
                <a:cs typeface="Arial" pitchFamily="34" charset="0"/>
              </a:rPr>
              <a:t>РАВНОВЕСНАЯ ЦЕНА</a:t>
            </a:r>
          </a:p>
        </p:txBody>
      </p:sp>
      <p:sp>
        <p:nvSpPr>
          <p:cNvPr id="67" name="Стрелка вправо с вырезом 66"/>
          <p:cNvSpPr/>
          <p:nvPr/>
        </p:nvSpPr>
        <p:spPr>
          <a:xfrm rot="10800000">
            <a:off x="4408173" y="3555234"/>
            <a:ext cx="174735" cy="525483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2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2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5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11111E-6 1.60494E-6 L -0.1033 0.1691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845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2.46914E-6 L 0.11024 0.1700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48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75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37" grpId="0" animBg="1"/>
      <p:bldP spid="58" grpId="0"/>
      <p:bldP spid="61" grpId="0"/>
      <p:bldP spid="59" grpId="0" animBg="1"/>
      <p:bldP spid="59" grpId="1" animBg="1"/>
      <p:bldP spid="63" grpId="0" animBg="1"/>
      <p:bldP spid="63" grpId="1" animBg="1"/>
      <p:bldP spid="65" grpId="0"/>
      <p:bldP spid="76" grpId="0"/>
      <p:bldP spid="76" grpId="1"/>
      <p:bldP spid="77" grpId="0" animBg="1"/>
      <p:bldP spid="77" grpId="1" animBg="1"/>
      <p:bldP spid="84" grpId="0"/>
      <p:bldP spid="85" grpId="0"/>
      <p:bldP spid="86" grpId="0"/>
      <p:bldP spid="87" grpId="0" animBg="1"/>
      <p:bldP spid="88" grpId="0" animBg="1"/>
      <p:bldP spid="66" grpId="0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Равнобедренный треугольник 68"/>
          <p:cNvSpPr/>
          <p:nvPr/>
        </p:nvSpPr>
        <p:spPr>
          <a:xfrm>
            <a:off x="3255754" y="3873729"/>
            <a:ext cx="1893787" cy="1117275"/>
          </a:xfrm>
          <a:prstGeom prst="triangle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/>
          <p:cNvCxnSpPr>
            <a:stCxn id="58" idx="3"/>
            <a:endCxn id="63" idx="2"/>
          </p:cNvCxnSpPr>
          <p:nvPr/>
        </p:nvCxnSpPr>
        <p:spPr>
          <a:xfrm flipV="1">
            <a:off x="2497762" y="4988463"/>
            <a:ext cx="2619101" cy="13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2135560" y="1259680"/>
            <a:ext cx="4104456" cy="5012283"/>
            <a:chOff x="611560" y="696797"/>
            <a:chExt cx="4104456" cy="3759212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971600" y="4155926"/>
              <a:ext cx="374441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flipV="1">
              <a:off x="971600" y="771550"/>
              <a:ext cx="0" cy="3384376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899592" y="3795713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899592" y="343598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895932" y="3076575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892172" y="2716213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899592" y="2355850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899592" y="1995488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899592" y="1628458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899592" y="1276350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>
              <a:off x="1255872" y="415664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6200000">
              <a:off x="1620267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16200000">
              <a:off x="1973422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2333785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>
              <a:off x="2694147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16200000">
              <a:off x="3060130" y="4152052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16200000">
              <a:off x="3420492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6200000">
              <a:off x="3779267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>
              <a:off x="4139630" y="4155926"/>
              <a:ext cx="14401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11560" y="696797"/>
              <a:ext cx="360040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P</a:t>
              </a:r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4155926"/>
              <a:ext cx="360040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itchFamily="34" charset="0"/>
                  <a:cs typeface="Arial" pitchFamily="34" charset="0"/>
                </a:rPr>
                <a:t>Q</a:t>
              </a:r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05902" y="45267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ru-RU" sz="2400" b="1" dirty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dverGothic" pitchFamily="2" charset="0"/>
                <a:cs typeface="Arial" pitchFamily="34" charset="0"/>
              </a:rPr>
              <a:t>Крест Маршалла</a:t>
            </a:r>
            <a:endParaRPr lang="ru-RU" sz="2400" dirty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AdverGothic" pitchFamily="2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>
            <a:off x="2711624" y="2032418"/>
            <a:ext cx="2808312" cy="3359151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11624" y="161272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2896102" y="2041920"/>
            <a:ext cx="2808312" cy="3359151"/>
          </a:xfrm>
          <a:prstGeom prst="line">
            <a:avLst/>
          </a:prstGeom>
          <a:ln w="28575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35960" y="1647381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151786" y="3763613"/>
            <a:ext cx="108235" cy="1454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4040850" y="3236979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Arial" pitchFamily="34" charset="0"/>
                <a:cs typeface="Arial" pitchFamily="34" charset="0"/>
              </a:rPr>
              <a:t>Е</a:t>
            </a:r>
          </a:p>
        </p:txBody>
      </p:sp>
      <p:cxnSp>
        <p:nvCxnSpPr>
          <p:cNvPr id="39" name="Прямая соединительная линия 38"/>
          <p:cNvCxnSpPr>
            <a:stCxn id="40" idx="3"/>
          </p:cNvCxnSpPr>
          <p:nvPr/>
        </p:nvCxnSpPr>
        <p:spPr>
          <a:xfrm flipV="1">
            <a:off x="2499544" y="3817976"/>
            <a:ext cx="1652240" cy="1835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7"/>
          <p:cNvSpPr txBox="1"/>
          <p:nvPr/>
        </p:nvSpPr>
        <p:spPr>
          <a:xfrm>
            <a:off x="1991544" y="3503593"/>
            <a:ext cx="50800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P</a:t>
            </a:r>
            <a:r>
              <a:rPr lang="ru-RU" sz="1600" baseline="-25000" dirty="0">
                <a:solidFill>
                  <a:srgbClr val="000000"/>
                </a:solidFill>
                <a:latin typeface="Arial"/>
                <a:ea typeface="Times New Roman"/>
              </a:rPr>
              <a:t>1</a:t>
            </a:r>
            <a:endParaRPr lang="ru-RU" sz="1200" dirty="0">
              <a:latin typeface="Times New Roman"/>
              <a:ea typeface="Times New Roman"/>
            </a:endParaRPr>
          </a:p>
        </p:txBody>
      </p:sp>
      <p:cxnSp>
        <p:nvCxnSpPr>
          <p:cNvPr id="41" name="Прямая соединительная линия 40"/>
          <p:cNvCxnSpPr>
            <a:stCxn id="42" idx="0"/>
          </p:cNvCxnSpPr>
          <p:nvPr/>
        </p:nvCxnSpPr>
        <p:spPr>
          <a:xfrm flipV="1">
            <a:off x="4202646" y="3909055"/>
            <a:ext cx="3256" cy="196375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7"/>
          <p:cNvSpPr txBox="1"/>
          <p:nvPr/>
        </p:nvSpPr>
        <p:spPr>
          <a:xfrm>
            <a:off x="3929793" y="5872811"/>
            <a:ext cx="545706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Q</a:t>
            </a:r>
            <a:r>
              <a:rPr lang="ru-RU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1</a:t>
            </a:r>
            <a:endParaRPr lang="ru-RU" sz="1200" dirty="0">
              <a:latin typeface="Times New Roman"/>
              <a:ea typeface="Times New Roman"/>
            </a:endParaRPr>
          </a:p>
        </p:txBody>
      </p:sp>
      <p:cxnSp>
        <p:nvCxnSpPr>
          <p:cNvPr id="51" name="Прямая соединительная линия 50"/>
          <p:cNvCxnSpPr>
            <a:stCxn id="58" idx="3"/>
          </p:cNvCxnSpPr>
          <p:nvPr/>
        </p:nvCxnSpPr>
        <p:spPr>
          <a:xfrm>
            <a:off x="2497762" y="5002115"/>
            <a:ext cx="65658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7"/>
          <p:cNvSpPr txBox="1"/>
          <p:nvPr/>
        </p:nvSpPr>
        <p:spPr>
          <a:xfrm>
            <a:off x="1989760" y="4669375"/>
            <a:ext cx="508000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P</a:t>
            </a:r>
            <a:r>
              <a:rPr lang="ru-RU" sz="1600" baseline="-25000" dirty="0">
                <a:solidFill>
                  <a:srgbClr val="000000"/>
                </a:solidFill>
                <a:latin typeface="Arial"/>
                <a:ea typeface="Times New Roman"/>
              </a:rPr>
              <a:t>3</a:t>
            </a:r>
            <a:endParaRPr lang="ru-RU" sz="1200" dirty="0">
              <a:latin typeface="Times New Roman"/>
              <a:ea typeface="Times New Roman"/>
            </a:endParaRPr>
          </a:p>
        </p:txBody>
      </p:sp>
      <p:cxnSp>
        <p:nvCxnSpPr>
          <p:cNvPr id="60" name="Прямая соединительная линия 59"/>
          <p:cNvCxnSpPr>
            <a:stCxn id="61" idx="0"/>
            <a:endCxn id="59" idx="4"/>
          </p:cNvCxnSpPr>
          <p:nvPr/>
        </p:nvCxnSpPr>
        <p:spPr>
          <a:xfrm flipV="1">
            <a:off x="3219664" y="5074836"/>
            <a:ext cx="0" cy="7918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7"/>
          <p:cNvSpPr txBox="1"/>
          <p:nvPr/>
        </p:nvSpPr>
        <p:spPr>
          <a:xfrm>
            <a:off x="2851880" y="5866685"/>
            <a:ext cx="735568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Q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S</a:t>
            </a:r>
            <a:r>
              <a:rPr lang="ru-RU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3</a:t>
            </a:r>
            <a:endParaRPr lang="ru-RU" sz="1200" dirty="0">
              <a:latin typeface="Times New Roman"/>
              <a:ea typeface="Times New Roman"/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3165548" y="4929395"/>
            <a:ext cx="108235" cy="1454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/>
          <p:cNvSpPr/>
          <p:nvPr/>
        </p:nvSpPr>
        <p:spPr>
          <a:xfrm>
            <a:off x="5116863" y="4915741"/>
            <a:ext cx="108235" cy="14544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5" idx="0"/>
            <a:endCxn id="63" idx="4"/>
          </p:cNvCxnSpPr>
          <p:nvPr/>
        </p:nvCxnSpPr>
        <p:spPr>
          <a:xfrm flipV="1">
            <a:off x="5168669" y="5061181"/>
            <a:ext cx="2310" cy="80550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37"/>
          <p:cNvSpPr txBox="1"/>
          <p:nvPr/>
        </p:nvSpPr>
        <p:spPr>
          <a:xfrm>
            <a:off x="4820607" y="5866685"/>
            <a:ext cx="696127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Q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Times New Roman"/>
              </a:rPr>
              <a:t>D3</a:t>
            </a:r>
            <a:endParaRPr lang="ru-RU" sz="1200" dirty="0">
              <a:latin typeface="Times New Roman"/>
              <a:ea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71666" y="5377862"/>
            <a:ext cx="214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ДЕФИЦИТ</a:t>
            </a:r>
          </a:p>
        </p:txBody>
      </p:sp>
      <p:sp>
        <p:nvSpPr>
          <p:cNvPr id="77" name="Стрелка вправо с вырезом 76"/>
          <p:cNvSpPr/>
          <p:nvPr/>
        </p:nvSpPr>
        <p:spPr>
          <a:xfrm rot="16200000" flipV="1">
            <a:off x="4071298" y="4980616"/>
            <a:ext cx="232980" cy="394112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6288202" y="2729148"/>
            <a:ext cx="2744498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2000" b="1" dirty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dverGothic" pitchFamily="2" charset="0"/>
                <a:cs typeface="Arial" pitchFamily="34" charset="0"/>
              </a:rPr>
              <a:t>Излишек спроса </a:t>
            </a:r>
          </a:p>
          <a:p>
            <a:r>
              <a:rPr lang="ru-RU" sz="2000" b="1" dirty="0">
                <a:ln w="19050"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AdverGothic" pitchFamily="2" charset="0"/>
                <a:cs typeface="Arial" pitchFamily="34" charset="0"/>
              </a:rPr>
              <a:t>(дефицит):</a:t>
            </a:r>
            <a:endParaRPr lang="ru-RU" sz="2000" dirty="0">
              <a:ln w="19050"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AdverGothic" pitchFamily="2" charset="0"/>
            </a:endParaRPr>
          </a:p>
        </p:txBody>
      </p:sp>
      <p:pic>
        <p:nvPicPr>
          <p:cNvPr id="83" name="Рисунок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14" y="260649"/>
            <a:ext cx="1116124" cy="2976331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71647" y="3728454"/>
            <a:ext cx="34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ТОВАРОВ НЕ ХВАТАЕТ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32104" y="448108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ПОТРЕБНОСТИ НЕ  УДОВЛЕТВОРЕНЫ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32104" y="5548815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Arial" pitchFamily="34" charset="0"/>
                <a:cs typeface="Arial" pitchFamily="34" charset="0"/>
              </a:rPr>
              <a:t>ПОКУПАТЕЛЬ ГОТОВ ПЛАТИТЬ БОЛЬШЕ</a:t>
            </a:r>
          </a:p>
        </p:txBody>
      </p:sp>
      <p:sp>
        <p:nvSpPr>
          <p:cNvPr id="87" name="Стрелка вправо с вырезом 86"/>
          <p:cNvSpPr/>
          <p:nvPr/>
        </p:nvSpPr>
        <p:spPr>
          <a:xfrm rot="5400000">
            <a:off x="8773156" y="4061813"/>
            <a:ext cx="232980" cy="495455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Стрелка вправо с вырезом 87"/>
          <p:cNvSpPr/>
          <p:nvPr/>
        </p:nvSpPr>
        <p:spPr>
          <a:xfrm rot="5400000">
            <a:off x="8782282" y="5129545"/>
            <a:ext cx="232980" cy="495455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85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75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2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7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800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556E-7 -9.87654E-7 L 0.11024 -0.1734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867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3.86918E-6 L -0.10347 -0.1712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74" y="-857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37" grpId="0" animBg="1"/>
      <p:bldP spid="58" grpId="0"/>
      <p:bldP spid="61" grpId="0"/>
      <p:bldP spid="59" grpId="0" animBg="1"/>
      <p:bldP spid="59" grpId="1" animBg="1"/>
      <p:bldP spid="63" grpId="0" animBg="1"/>
      <p:bldP spid="63" grpId="1" animBg="1"/>
      <p:bldP spid="65" grpId="0"/>
      <p:bldP spid="76" grpId="0"/>
      <p:bldP spid="76" grpId="1"/>
      <p:bldP spid="77" grpId="0" animBg="1"/>
      <p:bldP spid="77" grpId="1" animBg="1"/>
      <p:bldP spid="81" grpId="0" build="p"/>
      <p:bldP spid="84" grpId="0"/>
      <p:bldP spid="85" grpId="0"/>
      <p:bldP spid="86" grpId="0"/>
      <p:bldP spid="87" grpId="0" animBg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 sz="quarter"/>
          </p:nvPr>
        </p:nvSpPr>
        <p:spPr>
          <a:xfrm>
            <a:off x="2209800" y="1768476"/>
            <a:ext cx="7772400" cy="2270125"/>
          </a:xfrm>
        </p:spPr>
        <p:txBody>
          <a:bodyPr/>
          <a:lstStyle/>
          <a:p>
            <a:r>
              <a:rPr lang="ru-RU" dirty="0" smtClean="0"/>
              <a:t>Эластичность спроса по цене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9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Институт рынка. Функционирование рынков.</a:t>
            </a:r>
          </a:p>
          <a:p>
            <a:r>
              <a:rPr lang="ru-RU" dirty="0"/>
              <a:t>Рыночное ценообразование. </a:t>
            </a:r>
            <a:endParaRPr lang="ru-RU" dirty="0" smtClean="0"/>
          </a:p>
          <a:p>
            <a:r>
              <a:rPr lang="ru-RU" dirty="0" smtClean="0"/>
              <a:t>Рыночный </a:t>
            </a:r>
            <a:r>
              <a:rPr lang="ru-RU" dirty="0" err="1" smtClean="0"/>
              <a:t>спрос,величина</a:t>
            </a:r>
            <a:r>
              <a:rPr lang="ru-RU" dirty="0" smtClean="0"/>
              <a:t> </a:t>
            </a:r>
            <a:r>
              <a:rPr lang="ru-RU" dirty="0"/>
              <a:t>и факторы спроса. </a:t>
            </a:r>
            <a:endParaRPr lang="ru-RU" dirty="0" smtClean="0"/>
          </a:p>
          <a:p>
            <a:r>
              <a:rPr lang="ru-RU" dirty="0" smtClean="0"/>
              <a:t>Рыночное предложение</a:t>
            </a:r>
            <a:r>
              <a:rPr lang="ru-RU" dirty="0"/>
              <a:t>, величина и факторы предложения.</a:t>
            </a:r>
          </a:p>
          <a:p>
            <a:r>
              <a:rPr lang="ru-RU" dirty="0"/>
              <a:t>Закон спроса. Закон предложения. </a:t>
            </a:r>
            <a:endParaRPr lang="ru-RU" dirty="0" smtClean="0"/>
          </a:p>
          <a:p>
            <a:r>
              <a:rPr lang="ru-RU" dirty="0" smtClean="0"/>
              <a:t>Рыночное равновесие</a:t>
            </a:r>
            <a:r>
              <a:rPr lang="ru-RU" dirty="0"/>
              <a:t>, равновесная цена. </a:t>
            </a:r>
            <a:endParaRPr lang="ru-RU" dirty="0" smtClean="0"/>
          </a:p>
          <a:p>
            <a:r>
              <a:rPr lang="ru-RU" dirty="0" smtClean="0"/>
              <a:t>Эластичность спроса </a:t>
            </a:r>
            <a:r>
              <a:rPr lang="ru-RU" dirty="0"/>
              <a:t>и эластичность предложения.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9446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381000"/>
            <a:ext cx="8229600" cy="5715000"/>
          </a:xfrm>
        </p:spPr>
        <p:txBody>
          <a:bodyPr/>
          <a:lstStyle/>
          <a:p>
            <a:pPr algn="ctr">
              <a:buNone/>
            </a:pPr>
            <a:r>
              <a:rPr lang="ru-RU" sz="3600" b="1" dirty="0">
                <a:solidFill>
                  <a:srgbClr val="FFFF00"/>
                </a:solidFill>
              </a:rPr>
              <a:t>Ценовая эластичность спроса</a:t>
            </a:r>
            <a:r>
              <a:rPr lang="ru-RU" sz="3600" dirty="0">
                <a:solidFill>
                  <a:srgbClr val="FFFF00"/>
                </a:solidFill>
              </a:rPr>
              <a:t> </a:t>
            </a:r>
            <a:r>
              <a:rPr lang="ru-RU" sz="3600" dirty="0"/>
              <a:t>характеризует степень изменения спроса под влиянием изменения цены.</a:t>
            </a:r>
          </a:p>
          <a:p>
            <a:pPr algn="ctr">
              <a:buNone/>
            </a:pPr>
            <a:r>
              <a:rPr lang="ru-RU" sz="3600" dirty="0"/>
              <a:t>Реакция покупателей на изменение цены (характер эластичности) может быть разная: спрос может изменяться в большей или меньшей степени, чем изменилась цена, или вообще оставаться постоянным.</a:t>
            </a:r>
          </a:p>
        </p:txBody>
      </p:sp>
    </p:spTree>
    <p:extLst>
      <p:ext uri="{BB962C8B-B14F-4D97-AF65-F5344CB8AC3E}">
        <p14:creationId xmlns:p14="http://schemas.microsoft.com/office/powerpoint/2010/main" val="2757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10600" cy="1447800"/>
          </a:xfrm>
        </p:spPr>
        <p:txBody>
          <a:bodyPr/>
          <a:lstStyle/>
          <a:p>
            <a:r>
              <a:rPr lang="ru-RU" sz="2800" dirty="0"/>
              <a:t>В зависимости от характера эластичности спроса выручка от реализации при изменении цены может расти, падать, не изменяться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76401" y="1981200"/>
            <a:ext cx="8785225" cy="45386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ru-RU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2063750" y="2420939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063750" y="5013325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4943475" y="2420939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4943475" y="5013325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7824788" y="2420939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7824789" y="5013325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58" name="Arc 14"/>
          <p:cNvSpPr>
            <a:spLocks/>
          </p:cNvSpPr>
          <p:nvPr/>
        </p:nvSpPr>
        <p:spPr bwMode="auto">
          <a:xfrm rot="10800000">
            <a:off x="2495551" y="2852739"/>
            <a:ext cx="1655763" cy="17287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108"/>
              <a:gd name="T2" fmla="*/ 21594 w 21600"/>
              <a:gd name="T3" fmla="*/ 22108 h 22108"/>
              <a:gd name="T4" fmla="*/ 0 w 21600"/>
              <a:gd name="T5" fmla="*/ 21600 h 2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0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69"/>
                  <a:pt x="21598" y="21938"/>
                  <a:pt x="21594" y="22108"/>
                </a:cubicBezTo>
              </a:path>
              <a:path w="21600" h="2210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69"/>
                  <a:pt x="21598" y="21938"/>
                  <a:pt x="21594" y="22108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2063750" y="31416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2495550" y="31416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2063751" y="4581525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935413" y="45815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1755776" y="250825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Р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491038" y="250825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Р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7299326" y="2435226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Р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4203701" y="502761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7156451" y="502761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10036176" y="502761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719263" y="2924176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  <a:endParaRPr lang="ru-RU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3792538" y="5084763"/>
            <a:ext cx="234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2403476" y="50276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755776" y="43799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1777" name="Arc 33"/>
          <p:cNvSpPr>
            <a:spLocks/>
          </p:cNvSpPr>
          <p:nvPr/>
        </p:nvSpPr>
        <p:spPr bwMode="auto">
          <a:xfrm rot="10800000">
            <a:off x="5448301" y="2781301"/>
            <a:ext cx="1223963" cy="1870075"/>
          </a:xfrm>
          <a:custGeom>
            <a:avLst/>
            <a:gdLst>
              <a:gd name="G0" fmla="+- 0 0 0"/>
              <a:gd name="G1" fmla="+- 18832 0 0"/>
              <a:gd name="G2" fmla="+- 21600 0 0"/>
              <a:gd name="T0" fmla="*/ 10580 w 21600"/>
              <a:gd name="T1" fmla="*/ 0 h 18832"/>
              <a:gd name="T2" fmla="*/ 21600 w 21600"/>
              <a:gd name="T3" fmla="*/ 18832 h 18832"/>
              <a:gd name="T4" fmla="*/ 0 w 21600"/>
              <a:gd name="T5" fmla="*/ 18832 h 18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8832" fill="none" extrusionOk="0">
                <a:moveTo>
                  <a:pt x="10579" y="0"/>
                </a:moveTo>
                <a:cubicBezTo>
                  <a:pt x="17386" y="3824"/>
                  <a:pt x="21600" y="11024"/>
                  <a:pt x="21600" y="18832"/>
                </a:cubicBezTo>
              </a:path>
              <a:path w="21600" h="18832" stroke="0" extrusionOk="0">
                <a:moveTo>
                  <a:pt x="10579" y="0"/>
                </a:moveTo>
                <a:cubicBezTo>
                  <a:pt x="17386" y="3824"/>
                  <a:pt x="21600" y="11024"/>
                  <a:pt x="21600" y="18832"/>
                </a:cubicBezTo>
                <a:lnTo>
                  <a:pt x="0" y="1883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4943476" y="31416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5448300" y="314166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>
            <a:off x="4943476" y="45815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5951538" y="45815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5" name="Arc 41"/>
          <p:cNvSpPr>
            <a:spLocks/>
          </p:cNvSpPr>
          <p:nvPr/>
        </p:nvSpPr>
        <p:spPr bwMode="auto">
          <a:xfrm rot="10800000">
            <a:off x="8112125" y="3500438"/>
            <a:ext cx="1944688" cy="10080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7824789" y="40052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7" name="Line 43"/>
          <p:cNvSpPr>
            <a:spLocks noChangeShapeType="1"/>
          </p:cNvSpPr>
          <p:nvPr/>
        </p:nvSpPr>
        <p:spPr bwMode="auto">
          <a:xfrm>
            <a:off x="8328025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7824788" y="4508500"/>
            <a:ext cx="18716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9696450" y="450850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2654300" y="2698751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2690814" y="2508251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31792" name="Text Box 48"/>
          <p:cNvSpPr txBox="1">
            <a:spLocks noChangeArrowheads="1"/>
          </p:cNvSpPr>
          <p:nvPr/>
        </p:nvSpPr>
        <p:spPr bwMode="auto">
          <a:xfrm>
            <a:off x="5643564" y="2435226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31793" name="Text Box 49"/>
          <p:cNvSpPr txBox="1">
            <a:spLocks noChangeArrowheads="1"/>
          </p:cNvSpPr>
          <p:nvPr/>
        </p:nvSpPr>
        <p:spPr bwMode="auto">
          <a:xfrm>
            <a:off x="8308976" y="3084513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31794" name="Text Box 50"/>
          <p:cNvSpPr txBox="1">
            <a:spLocks noChangeArrowheads="1"/>
          </p:cNvSpPr>
          <p:nvPr/>
        </p:nvSpPr>
        <p:spPr bwMode="auto">
          <a:xfrm>
            <a:off x="4491039" y="2868613"/>
            <a:ext cx="236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5283201" y="50276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1796" name="Text Box 52"/>
          <p:cNvSpPr txBox="1">
            <a:spLocks noChangeArrowheads="1"/>
          </p:cNvSpPr>
          <p:nvPr/>
        </p:nvSpPr>
        <p:spPr bwMode="auto">
          <a:xfrm>
            <a:off x="5845175" y="501332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31797" name="Text Box 53"/>
          <p:cNvSpPr txBox="1">
            <a:spLocks noChangeArrowheads="1"/>
          </p:cNvSpPr>
          <p:nvPr/>
        </p:nvSpPr>
        <p:spPr bwMode="auto">
          <a:xfrm>
            <a:off x="5808664" y="5013326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31798" name="Text Box 54"/>
          <p:cNvSpPr txBox="1">
            <a:spLocks noChangeArrowheads="1"/>
          </p:cNvSpPr>
          <p:nvPr/>
        </p:nvSpPr>
        <p:spPr bwMode="auto">
          <a:xfrm>
            <a:off x="4635501" y="437991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1799" name="Text Box 55"/>
          <p:cNvSpPr txBox="1">
            <a:spLocks noChangeArrowheads="1"/>
          </p:cNvSpPr>
          <p:nvPr/>
        </p:nvSpPr>
        <p:spPr bwMode="auto">
          <a:xfrm>
            <a:off x="7443788" y="4308476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1800" name="Text Box 56"/>
          <p:cNvSpPr txBox="1">
            <a:spLocks noChangeArrowheads="1"/>
          </p:cNvSpPr>
          <p:nvPr/>
        </p:nvSpPr>
        <p:spPr bwMode="auto">
          <a:xfrm>
            <a:off x="8183563" y="50276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31801" name="Text Box 57"/>
          <p:cNvSpPr txBox="1">
            <a:spLocks noChangeArrowheads="1"/>
          </p:cNvSpPr>
          <p:nvPr/>
        </p:nvSpPr>
        <p:spPr bwMode="auto">
          <a:xfrm>
            <a:off x="9532938" y="502761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  <a:endParaRPr lang="ru-RU"/>
          </a:p>
        </p:txBody>
      </p: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7443788" y="37893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2</a:t>
            </a:r>
            <a:endParaRPr lang="ru-RU"/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2908300" y="5603875"/>
            <a:ext cx="388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А)</a:t>
            </a:r>
          </a:p>
        </p:txBody>
      </p: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6003925" y="5532438"/>
            <a:ext cx="3786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Б)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8883650" y="5532438"/>
            <a:ext cx="3802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В)</a:t>
            </a:r>
          </a:p>
        </p:txBody>
      </p:sp>
    </p:spTree>
    <p:extLst>
      <p:ext uri="{BB962C8B-B14F-4D97-AF65-F5344CB8AC3E}">
        <p14:creationId xmlns:p14="http://schemas.microsoft.com/office/powerpoint/2010/main" val="21285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Свойства коэффициента эластичности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56951" y="2300417"/>
            <a:ext cx="8382000" cy="4724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Коэффициент эластичности показывает, на сколько процентов меняется размер спроса на товар в результате изменения его цены на один процент.</a:t>
            </a:r>
          </a:p>
        </p:txBody>
      </p:sp>
    </p:spTree>
    <p:extLst>
      <p:ext uri="{BB962C8B-B14F-4D97-AF65-F5344CB8AC3E}">
        <p14:creationId xmlns:p14="http://schemas.microsoft.com/office/powerpoint/2010/main" val="9529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145" y="-182953"/>
            <a:ext cx="10058400" cy="1450757"/>
          </a:xfrm>
        </p:spPr>
        <p:txBody>
          <a:bodyPr/>
          <a:lstStyle/>
          <a:p>
            <a:r>
              <a:rPr lang="ru-RU" sz="4000"/>
              <a:t>Значения коэффициента эластичности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10600" cy="4924425"/>
          </a:xfrm>
        </p:spPr>
        <p:txBody>
          <a:bodyPr/>
          <a:lstStyle/>
          <a:p>
            <a:pPr marL="609600" indent="-609600">
              <a:buFont typeface="+mj-lt"/>
              <a:buAutoNum type="alphaUcPeriod"/>
            </a:pPr>
            <a:r>
              <a:rPr lang="ru-RU" sz="2800" dirty="0">
                <a:cs typeface="Tahoma" pitchFamily="34" charset="0"/>
              </a:rPr>
              <a:t>Е = 1 – когда изменение цены в точности компенсируется соответствующим изменением величины спроса (</a:t>
            </a:r>
            <a:r>
              <a:rPr lang="ru-RU" sz="2800" dirty="0">
                <a:solidFill>
                  <a:srgbClr val="FF0000"/>
                </a:solidFill>
                <a:cs typeface="Tahoma" pitchFamily="34" charset="0"/>
              </a:rPr>
              <a:t>единичная эластичность</a:t>
            </a:r>
            <a:r>
              <a:rPr lang="ru-RU" sz="2800" dirty="0">
                <a:cs typeface="Tahoma" pitchFamily="34" charset="0"/>
              </a:rPr>
              <a:t>)</a:t>
            </a:r>
            <a:endParaRPr lang="en-US" sz="2800" dirty="0">
              <a:cs typeface="Tahoma" pitchFamily="34" charset="0"/>
            </a:endParaRPr>
          </a:p>
          <a:p>
            <a:pPr marL="609600" indent="-609600">
              <a:buFont typeface="+mj-lt"/>
              <a:buAutoNum type="alphaUcPeriod"/>
            </a:pPr>
            <a:r>
              <a:rPr lang="ru-RU" sz="2800" dirty="0" smtClean="0"/>
              <a:t>Е </a:t>
            </a:r>
            <a:r>
              <a:rPr lang="en-US" sz="2800" dirty="0">
                <a:cs typeface="Tahoma" pitchFamily="34" charset="0"/>
              </a:rPr>
              <a:t>&lt;</a:t>
            </a:r>
            <a:r>
              <a:rPr lang="ru-RU" sz="2800" dirty="0">
                <a:cs typeface="Tahoma" pitchFamily="34" charset="0"/>
              </a:rPr>
              <a:t> 1 – когда изменение цены вызывает меньшее (незначительное) изменение объема спроса (</a:t>
            </a:r>
            <a:r>
              <a:rPr lang="ru-RU" sz="2800" dirty="0">
                <a:solidFill>
                  <a:srgbClr val="FF0000"/>
                </a:solidFill>
                <a:cs typeface="Tahoma" pitchFamily="34" charset="0"/>
              </a:rPr>
              <a:t>спрос неэластичен)</a:t>
            </a:r>
          </a:p>
          <a:p>
            <a:pPr marL="609600" indent="-609600">
              <a:buFont typeface="+mj-lt"/>
              <a:buAutoNum type="alphaUcPeriod"/>
            </a:pPr>
            <a:r>
              <a:rPr lang="ru-RU" sz="2800" dirty="0">
                <a:cs typeface="Tahoma" pitchFamily="34" charset="0"/>
              </a:rPr>
              <a:t>Е </a:t>
            </a:r>
            <a:r>
              <a:rPr lang="en-US" sz="2800" dirty="0">
                <a:cs typeface="Tahoma" pitchFamily="34" charset="0"/>
              </a:rPr>
              <a:t>&gt;</a:t>
            </a:r>
            <a:r>
              <a:rPr lang="ru-RU" sz="2800" dirty="0">
                <a:cs typeface="Tahoma" pitchFamily="34" charset="0"/>
              </a:rPr>
              <a:t> 1 – когда изменение цены вызывает большее (существенное) изменение величины спроса (</a:t>
            </a:r>
            <a:r>
              <a:rPr lang="ru-RU" sz="2800" dirty="0">
                <a:solidFill>
                  <a:srgbClr val="FF0000"/>
                </a:solidFill>
                <a:cs typeface="Tahoma" pitchFamily="34" charset="0"/>
              </a:rPr>
              <a:t>эластичный спрос</a:t>
            </a:r>
            <a:r>
              <a:rPr lang="ru-RU" sz="2800" dirty="0" smtClean="0">
                <a:cs typeface="Tahoma" pitchFamily="34" charset="0"/>
              </a:rPr>
              <a:t>)</a:t>
            </a:r>
            <a:endParaRPr lang="ru-RU" sz="2800" dirty="0"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Крайние случаи соотношения цены и спроса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774826" y="2281880"/>
            <a:ext cx="4244975" cy="4315769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sz="2400" dirty="0"/>
              <a:t>1. Спрос абсолютно неэластичен (вне зависимости от цены величина спроса не меняется)  </a:t>
            </a:r>
            <a:r>
              <a:rPr lang="en-US" sz="2400" dirty="0">
                <a:solidFill>
                  <a:srgbClr val="FF0000"/>
                </a:solidFill>
              </a:rPr>
              <a:t>E=0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437314" y="1435102"/>
            <a:ext cx="5003800" cy="4967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2</a:t>
            </a:r>
            <a:r>
              <a:rPr lang="ru-RU" dirty="0"/>
              <a:t>. </a:t>
            </a:r>
            <a:r>
              <a:rPr lang="ru-RU" sz="2400" dirty="0"/>
              <a:t>Совершенно (абсолютно) эластичный спрос (при падении цены ниже определенного уровня нет предела процессу реализации товара)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E=∞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2208213" y="3933825"/>
            <a:ext cx="0" cy="2376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2208214" y="6308725"/>
            <a:ext cx="280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3575050" y="4005263"/>
            <a:ext cx="0" cy="2305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827213" y="380365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Р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995864" y="61087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3771901" y="3803651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V="1">
            <a:off x="6600825" y="4005263"/>
            <a:ext cx="0" cy="2303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600826" y="6308725"/>
            <a:ext cx="29511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6600825" y="5589588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6003926" y="3876676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Р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9748838" y="6035676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9696450" y="6092826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</a:t>
            </a:r>
            <a:endParaRPr lang="ru-RU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9028114" y="510063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0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solidFill>
                  <a:schemeClr val="tx1"/>
                </a:solidFill>
              </a:rPr>
              <a:t>Рынок  и  рыночный  механизм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52600" y="1447800"/>
            <a:ext cx="2286000" cy="1600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prstClr val="black"/>
                </a:solidFill>
                <a:latin typeface="+mj-lt"/>
              </a:rPr>
              <a:t>Рынок</a:t>
            </a:r>
            <a:endParaRPr sz="32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 rot="16200000">
            <a:off x="1359655" y="4093379"/>
            <a:ext cx="3214710" cy="1600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prstClr val="black"/>
                </a:solidFill>
                <a:latin typeface="+mj-lt"/>
              </a:rPr>
              <a:t>Условия возникновения</a:t>
            </a:r>
            <a:r>
              <a:rPr lang="ru-RU" sz="2800" b="1" dirty="0">
                <a:solidFill>
                  <a:prstClr val="black"/>
                </a:solidFill>
              </a:rPr>
              <a:t> </a:t>
            </a:r>
            <a:r>
              <a:rPr lang="ru-RU" sz="2400" b="1" dirty="0">
                <a:solidFill>
                  <a:prstClr val="black"/>
                </a:solidFill>
                <a:latin typeface="+mj-lt"/>
              </a:rPr>
              <a:t>рынка</a:t>
            </a:r>
            <a:endParaRPr sz="24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174998" y="1985772"/>
            <a:ext cx="489204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52860" y="3214686"/>
            <a:ext cx="2215148" cy="3357586"/>
          </a:xfrm>
          <a:prstGeom prst="rightArrow">
            <a:avLst>
              <a:gd name="adj1" fmla="val 50000"/>
              <a:gd name="adj2" fmla="val 4565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71864" y="1357298"/>
            <a:ext cx="5581854" cy="164307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prstClr val="black"/>
                </a:solidFill>
              </a:rPr>
              <a:t>совокупность всех отношений, а также форм и организаций сотрудничества людей друг с другом, касающихся купли –продажи товаров и услуг</a:t>
            </a:r>
            <a:endParaRPr sz="2000" b="1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26942" y="3286124"/>
            <a:ext cx="3581400" cy="85725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/>
            <a:r>
              <a:rPr lang="ru-RU" b="1" i="1" dirty="0">
                <a:solidFill>
                  <a:schemeClr val="tx1"/>
                </a:solidFill>
              </a:rPr>
              <a:t>ПРАВО ЧАСТНОЙ СОБСТВЕННОСТИ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4429132"/>
            <a:ext cx="3571901" cy="92869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chemeClr val="tx1"/>
                </a:solidFill>
              </a:rPr>
              <a:t>ЭКОНОМИЧЕСКАЯ СВОБОДА</a:t>
            </a:r>
            <a:endParaRPr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5643578"/>
            <a:ext cx="3571900" cy="92869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chemeClr val="tx1"/>
                </a:solidFill>
              </a:rPr>
              <a:t>КОНКУРЕНЦИЯ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Админ\Desktop\соглашение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40" y="0"/>
            <a:ext cx="2214578" cy="1285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03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431389"/>
            <a:ext cx="8559956" cy="841248"/>
          </a:xfrm>
        </p:spPr>
        <p:txBody>
          <a:bodyPr>
            <a:normAutofit/>
          </a:bodyPr>
          <a:lstStyle/>
          <a:p>
            <a:r>
              <a:rPr lang="ru-RU" sz="4400" b="1" dirty="0"/>
              <a:t>Признаки  рынка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52600" y="1447800"/>
            <a:ext cx="2399184" cy="118911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Нерегулируемое </a:t>
            </a:r>
            <a:r>
              <a:rPr lang="ru-RU" b="1" u="sng" dirty="0">
                <a:solidFill>
                  <a:schemeClr val="tx1"/>
                </a:solidFill>
              </a:rPr>
              <a:t>предложение</a:t>
            </a:r>
            <a:endParaRPr b="1" u="sng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41584" y="2848160"/>
            <a:ext cx="2410200" cy="118911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Нерегулируемый </a:t>
            </a:r>
            <a:r>
              <a:rPr lang="ru-RU" b="1" u="sng" dirty="0">
                <a:solidFill>
                  <a:schemeClr val="tx1"/>
                </a:solidFill>
              </a:rPr>
              <a:t>спрос</a:t>
            </a:r>
            <a:endParaRPr b="1" u="sng" dirty="0">
              <a:solidFill>
                <a:schemeClr val="tx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52600" y="4335609"/>
            <a:ext cx="2399184" cy="1189112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Нерегулируемая </a:t>
            </a:r>
            <a:r>
              <a:rPr lang="ru-RU" b="1" u="sng" dirty="0">
                <a:solidFill>
                  <a:schemeClr val="tx1"/>
                </a:solidFill>
              </a:rPr>
              <a:t>цена</a:t>
            </a:r>
            <a:endParaRPr b="1" u="sng" dirty="0">
              <a:solidFill>
                <a:schemeClr val="tx1"/>
              </a:solidFill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4446688" y="190389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4446688" y="3200400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446688" y="4800600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35960" y="1655506"/>
            <a:ext cx="4789196" cy="9814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Производитель</a:t>
            </a:r>
            <a:r>
              <a:rPr lang="ru-RU" b="1" dirty="0">
                <a:solidFill>
                  <a:schemeClr val="tx1"/>
                </a:solidFill>
              </a:rPr>
              <a:t>  сам решает, что, как, сколько и для кого производить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42646" y="2985566"/>
            <a:ext cx="4782510" cy="9814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Потребител</a:t>
            </a:r>
            <a:r>
              <a:rPr lang="ru-RU" b="1" dirty="0">
                <a:solidFill>
                  <a:schemeClr val="tx1"/>
                </a:solidFill>
              </a:rPr>
              <a:t>ь сам определяет, что, где, как и сколько покупать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42646" y="4439462"/>
            <a:ext cx="4782510" cy="98140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Цены определяются на рынке, зависят от </a:t>
            </a:r>
            <a:r>
              <a:rPr lang="ru-RU" b="1" u="sng" dirty="0">
                <a:solidFill>
                  <a:schemeClr val="tx1"/>
                </a:solidFill>
              </a:rPr>
              <a:t>спроса и предложения</a:t>
            </a:r>
            <a:endParaRPr b="1" u="sng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Админ\Desktop\Для схем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4272" y="1"/>
            <a:ext cx="1980884" cy="1704027"/>
          </a:xfrm>
          <a:prstGeom prst="rect">
            <a:avLst/>
          </a:prstGeom>
          <a:noFill/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524000" y="5661248"/>
            <a:ext cx="914400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ОСНОВА РЫНОЧНОГО МЕХАНИЗМА -</a:t>
            </a:r>
          </a:p>
          <a:p>
            <a:pPr algn="ctr">
              <a:spcBef>
                <a:spcPct val="0"/>
              </a:spcBef>
              <a:defRPr/>
            </a:pPr>
            <a:r>
              <a:rPr lang="ru-RU" sz="28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СВОБОДА</a:t>
            </a:r>
            <a:r>
              <a:rPr lang="ru-R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В ПРИНЯТИИ И РЕАЛИЗАЦИИ ЭКОНОМИЧЕСКИХ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28910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7596" y="0"/>
            <a:ext cx="6484826" cy="1012720"/>
          </a:xfrm>
        </p:spPr>
        <p:txBody>
          <a:bodyPr>
            <a:normAutofit/>
          </a:bodyPr>
          <a:lstStyle/>
          <a:p>
            <a:r>
              <a:rPr lang="ru-RU" sz="3600" b="1" dirty="0"/>
              <a:t>Функции  рынка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00052" y="1271289"/>
            <a:ext cx="2371756" cy="1985978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ysClr val="windowText" lastClr="000000"/>
                </a:solidFill>
              </a:rPr>
              <a:t>Посредническая:</a:t>
            </a:r>
          </a:p>
          <a:p>
            <a:pPr algn="ctr"/>
            <a:r>
              <a:rPr lang="ru-RU" b="1" dirty="0">
                <a:solidFill>
                  <a:sysClr val="windowText" lastClr="000000"/>
                </a:solidFill>
              </a:rPr>
              <a:t>соединение производителей товаров с потребителями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4223792" y="2000240"/>
            <a:ext cx="571512" cy="52807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024430" y="1214422"/>
            <a:ext cx="2643206" cy="2430602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Ценообразования:</a:t>
            </a:r>
          </a:p>
          <a:p>
            <a:pPr algn="ctr"/>
            <a:r>
              <a:rPr lang="ru-RU" b="1" dirty="0">
                <a:solidFill>
                  <a:schemeClr val="tx1"/>
                </a:solidFill>
              </a:rPr>
              <a:t>установление равновесной цены (цена, при которой спрос  на товар равен предложению)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7667636" y="2000240"/>
            <a:ext cx="571504" cy="52807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10578" y="1928802"/>
            <a:ext cx="2357422" cy="3643338"/>
          </a:xfrm>
          <a:prstGeom prst="round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ysClr val="windowText" lastClr="000000"/>
                </a:solidFill>
              </a:rPr>
              <a:t>Информационная: </a:t>
            </a:r>
            <a:r>
              <a:rPr lang="ru-RU" b="1" dirty="0">
                <a:solidFill>
                  <a:sysClr val="windowText" lastClr="000000"/>
                </a:solidFill>
              </a:rPr>
              <a:t>предоставление информации о размерах производства и удовлетворении потребительского спроса на конкретные товары</a:t>
            </a:r>
          </a:p>
        </p:txBody>
      </p:sp>
      <p:sp>
        <p:nvSpPr>
          <p:cNvPr id="8" name="Стрелка влево 7"/>
          <p:cNvSpPr/>
          <p:nvPr/>
        </p:nvSpPr>
        <p:spPr>
          <a:xfrm>
            <a:off x="7667636" y="4648200"/>
            <a:ext cx="571504" cy="566750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95868" y="3886200"/>
            <a:ext cx="2571768" cy="2828948"/>
          </a:xfrm>
          <a:prstGeom prst="round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ysClr val="windowText" lastClr="000000"/>
                </a:solidFill>
              </a:rPr>
              <a:t>Регулирующая:  </a:t>
            </a:r>
            <a:r>
              <a:rPr lang="ru-RU" b="1" dirty="0">
                <a:solidFill>
                  <a:sysClr val="windowText" lastClr="000000"/>
                </a:solidFill>
              </a:rPr>
              <a:t>«перетекание» капиталов из менее выгодных отраслей производства в более прибыльные</a:t>
            </a:r>
          </a:p>
        </p:txBody>
      </p:sp>
      <p:sp>
        <p:nvSpPr>
          <p:cNvPr id="11" name="Стрелка влево 10"/>
          <p:cNvSpPr/>
          <p:nvPr/>
        </p:nvSpPr>
        <p:spPr>
          <a:xfrm>
            <a:off x="4223792" y="4682318"/>
            <a:ext cx="571504" cy="571504"/>
          </a:xfrm>
          <a:prstGeom prst="lef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59212" y="3929066"/>
            <a:ext cx="2379388" cy="278608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ysClr val="windowText" lastClr="000000"/>
                </a:solidFill>
              </a:rPr>
              <a:t>Санирующая:  </a:t>
            </a:r>
            <a:r>
              <a:rPr lang="ru-RU" b="1" dirty="0">
                <a:solidFill>
                  <a:sysClr val="windowText" lastClr="000000"/>
                </a:solidFill>
              </a:rPr>
              <a:t>банкротство нерентабельных предприятий</a:t>
            </a:r>
          </a:p>
        </p:txBody>
      </p:sp>
      <p:pic>
        <p:nvPicPr>
          <p:cNvPr id="13" name="Picture 2" descr="C:\Users\Админ\Desktop\Для схем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0578" y="0"/>
            <a:ext cx="2214578" cy="1700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5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5752" y="142852"/>
            <a:ext cx="4918320" cy="693860"/>
          </a:xfrm>
        </p:spPr>
        <p:txBody>
          <a:bodyPr>
            <a:noAutofit/>
          </a:bodyPr>
          <a:lstStyle/>
          <a:p>
            <a:r>
              <a:rPr lang="ru-RU" sz="3600" b="1" dirty="0"/>
              <a:t>Черты  рынка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 rot="16200000">
            <a:off x="65385" y="3280238"/>
            <a:ext cx="4607743" cy="1404821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ysClr val="windowText" lastClr="000000"/>
                </a:solidFill>
                <a:latin typeface="+mj-lt"/>
              </a:rPr>
              <a:t>ПОЛОЖИТЕЛЬНЫЕ ЧЕРТЫ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3357768" y="2757482"/>
            <a:ext cx="904868" cy="2271730"/>
          </a:xfrm>
          <a:prstGeom prst="rightArrow">
            <a:avLst>
              <a:gd name="adj1" fmla="val 50000"/>
              <a:gd name="adj2" fmla="val 7232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439816" y="1357298"/>
            <a:ext cx="6075784" cy="5072098"/>
          </a:xfrm>
          <a:prstGeom prst="rect">
            <a:avLst/>
          </a:prstGeom>
          <a:gradFill>
            <a:gsLst>
              <a:gs pos="0">
                <a:srgbClr val="C2CAE8"/>
              </a:gs>
              <a:gs pos="23000">
                <a:srgbClr val="DEE2F2"/>
              </a:gs>
              <a:gs pos="90000">
                <a:srgbClr val="F1F3F9"/>
              </a:gs>
            </a:gsLst>
            <a:lin ang="5400000" scaled="0"/>
          </a:gra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ru-RU" sz="2000" b="1" dirty="0">
                <a:solidFill>
                  <a:sysClr val="windowText" lastClr="000000"/>
                </a:solidFill>
              </a:rPr>
              <a:t>1.Способствует эффективному распределению ресурсов, направляет в те отрасли, где они в данный момент более необходимы</a:t>
            </a:r>
          </a:p>
          <a:p>
            <a:pPr marL="342900" indent="-342900"/>
            <a:r>
              <a:rPr lang="ru-RU" sz="2000" b="1" dirty="0">
                <a:solidFill>
                  <a:sysClr val="windowText" lastClr="000000"/>
                </a:solidFill>
              </a:rPr>
              <a:t>2.Стимулирует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научно-технический прогресс</a:t>
            </a:r>
            <a:r>
              <a:rPr lang="ru-RU" sz="2000" b="1" dirty="0">
                <a:solidFill>
                  <a:sysClr val="windowText" lastClr="000000"/>
                </a:solidFill>
              </a:rPr>
              <a:t>, способствуя ресурсосбережению</a:t>
            </a:r>
          </a:p>
          <a:p>
            <a:pPr marL="342900" indent="-342900"/>
            <a:r>
              <a:rPr lang="ru-RU" sz="2000" b="1" dirty="0">
                <a:solidFill>
                  <a:sysClr val="windowText" lastClr="000000"/>
                </a:solidFill>
              </a:rPr>
              <a:t>3.Направляет всю экономическую деятельность на удовлетворение потребностей человека и общества, т.е. создает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материальную заинтересованность производить </a:t>
            </a:r>
            <a:r>
              <a:rPr lang="ru-RU" sz="2000" b="1" dirty="0">
                <a:solidFill>
                  <a:sysClr val="windowText" lastClr="000000"/>
                </a:solidFill>
              </a:rPr>
              <a:t>то, в чем есть потребность</a:t>
            </a:r>
          </a:p>
          <a:p>
            <a:pPr marL="342900" indent="-342900"/>
            <a:r>
              <a:rPr lang="ru-RU" sz="2000" b="1" dirty="0">
                <a:solidFill>
                  <a:sysClr val="windowText" lastClr="000000"/>
                </a:solidFill>
              </a:rPr>
              <a:t>4.Стихийно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координирует действия людей</a:t>
            </a:r>
            <a:r>
              <a:rPr lang="ru-RU" sz="2000" b="1" dirty="0">
                <a:solidFill>
                  <a:sysClr val="windowText" lastClr="000000"/>
                </a:solidFill>
              </a:rPr>
              <a:t> в процессе экономической деятельности</a:t>
            </a:r>
          </a:p>
        </p:txBody>
      </p:sp>
      <p:pic>
        <p:nvPicPr>
          <p:cNvPr id="11" name="Picture 2" descr="C:\Users\Админ\Desktop\Для схем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4272" y="0"/>
            <a:ext cx="1980884" cy="15001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6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5752" y="142852"/>
            <a:ext cx="6270512" cy="693860"/>
          </a:xfrm>
        </p:spPr>
        <p:txBody>
          <a:bodyPr>
            <a:noAutofit/>
          </a:bodyPr>
          <a:lstStyle/>
          <a:p>
            <a:r>
              <a:rPr lang="ru-RU" sz="3600" b="1" dirty="0"/>
              <a:t>Черты  рынка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 rot="16200000">
            <a:off x="230603" y="3517467"/>
            <a:ext cx="4357718" cy="1180388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ysClr val="windowText" lastClr="000000"/>
                </a:solidFill>
                <a:latin typeface="+mj-lt"/>
              </a:rPr>
              <a:t>ОТРИЦАТЕЛЬНЫЕ  ЧЕРТЫ</a:t>
            </a:r>
            <a:endParaRPr lang="ru-RU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3287688" y="2250273"/>
            <a:ext cx="1000132" cy="3714776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C:\Users\Админ\Desktop\Для схем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8288" y="0"/>
            <a:ext cx="1836868" cy="1428736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4449372" y="1268760"/>
            <a:ext cx="6075784" cy="5504146"/>
          </a:xfrm>
          <a:prstGeom prst="rect">
            <a:avLst/>
          </a:prstGeom>
          <a:gradFill>
            <a:gsLst>
              <a:gs pos="0">
                <a:srgbClr val="C2CAE8"/>
              </a:gs>
              <a:gs pos="23000">
                <a:srgbClr val="DEE2F2"/>
              </a:gs>
              <a:gs pos="90000">
                <a:srgbClr val="F1F3F9"/>
              </a:gs>
            </a:gsLst>
            <a:lin ang="5400000" scaled="0"/>
          </a:gra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b="1" dirty="0">
                <a:solidFill>
                  <a:sysClr val="windowText" lastClr="000000"/>
                </a:solidFill>
              </a:rPr>
              <a:t>1.Не гарантирует решение проблем: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безработицы, инфляции, защиты окружающей среды</a:t>
            </a:r>
            <a:r>
              <a:rPr lang="ru-RU" sz="2000" b="1" dirty="0">
                <a:solidFill>
                  <a:sysClr val="windowText" lastClr="000000"/>
                </a:solidFill>
              </a:rPr>
              <a:t>, обеспечение экономической безопасности</a:t>
            </a:r>
          </a:p>
          <a:p>
            <a:endParaRPr lang="ru-RU" sz="2000" b="1" dirty="0">
              <a:solidFill>
                <a:sysClr val="windowText" lastClr="000000"/>
              </a:solidFill>
            </a:endParaRP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2.Рождает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социальное неравенство</a:t>
            </a:r>
            <a:r>
              <a:rPr lang="ru-RU" sz="2000" b="1" dirty="0">
                <a:solidFill>
                  <a:sysClr val="windowText" lastClr="000000"/>
                </a:solidFill>
              </a:rPr>
              <a:t>, т.к. распределяет продукты по результатам конкуренции</a:t>
            </a:r>
          </a:p>
          <a:p>
            <a:endParaRPr lang="ru-RU" sz="2000" b="1" dirty="0">
              <a:solidFill>
                <a:sysClr val="windowText" lastClr="000000"/>
              </a:solidFill>
            </a:endParaRP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3.Порождает тенденцию к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монополизации производства</a:t>
            </a:r>
            <a:r>
              <a:rPr lang="ru-RU" sz="2000" b="1" dirty="0">
                <a:solidFill>
                  <a:sysClr val="windowText" lastClr="000000"/>
                </a:solidFill>
              </a:rPr>
              <a:t>, т.к. защита от конкурентов приводит к сговорам и слияниям</a:t>
            </a:r>
          </a:p>
          <a:p>
            <a:endParaRPr lang="ru-RU" sz="2000" b="1" dirty="0">
              <a:solidFill>
                <a:sysClr val="windowText" lastClr="000000"/>
              </a:solidFill>
            </a:endParaRP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4.Не решает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проблему внешних затрат</a:t>
            </a:r>
            <a:r>
              <a:rPr lang="ru-RU" sz="2000" b="1" dirty="0">
                <a:solidFill>
                  <a:sysClr val="windowText" lastClr="000000"/>
                </a:solidFill>
              </a:rPr>
              <a:t>, т.е. затрат, которые ложатся на плечи общества</a:t>
            </a:r>
          </a:p>
          <a:p>
            <a:endParaRPr lang="ru-RU" sz="2000" b="1" dirty="0">
              <a:solidFill>
                <a:sysClr val="windowText" lastClr="000000"/>
              </a:solidFill>
            </a:endParaRPr>
          </a:p>
          <a:p>
            <a:r>
              <a:rPr lang="ru-RU" sz="2000" b="1" dirty="0">
                <a:solidFill>
                  <a:sysClr val="windowText" lastClr="000000"/>
                </a:solidFill>
              </a:rPr>
              <a:t>5.Способствует </a:t>
            </a:r>
            <a:r>
              <a:rPr lang="ru-RU" sz="2000" b="1" u="sng" dirty="0">
                <a:solidFill>
                  <a:sysClr val="windowText" lastClr="000000"/>
                </a:solidFill>
              </a:rPr>
              <a:t>циклическому </a:t>
            </a:r>
            <a:r>
              <a:rPr lang="ru-RU" sz="2000" b="1" dirty="0">
                <a:solidFill>
                  <a:sysClr val="windowText" lastClr="000000"/>
                </a:solidFill>
              </a:rPr>
              <a:t>развитию</a:t>
            </a:r>
          </a:p>
        </p:txBody>
      </p:sp>
    </p:spTree>
    <p:extLst>
      <p:ext uri="{BB962C8B-B14F-4D97-AF65-F5344CB8AC3E}">
        <p14:creationId xmlns:p14="http://schemas.microsoft.com/office/powerpoint/2010/main" val="14787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7608" y="131676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cs typeface="Arial" pitchFamily="34" charset="0"/>
              </a:rPr>
              <a:t>По охвату территории: </a:t>
            </a:r>
            <a:r>
              <a:rPr lang="ru-RU" sz="2400" dirty="0">
                <a:cs typeface="Arial" pitchFamily="34" charset="0"/>
              </a:rPr>
              <a:t>местный, национальный, </a:t>
            </a:r>
          </a:p>
          <a:p>
            <a:r>
              <a:rPr lang="ru-RU" sz="2400" dirty="0">
                <a:cs typeface="Arial" pitchFamily="34" charset="0"/>
              </a:rPr>
              <a:t>региональный, мировой.</a:t>
            </a:r>
          </a:p>
        </p:txBody>
      </p:sp>
      <p:sp>
        <p:nvSpPr>
          <p:cNvPr id="9" name="Равнобедренный треугольник 8"/>
          <p:cNvSpPr/>
          <p:nvPr/>
        </p:nvSpPr>
        <p:spPr>
          <a:xfrm rot="5400000" flipH="1">
            <a:off x="2166455" y="1520870"/>
            <a:ext cx="352480" cy="207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567608" y="246889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cs typeface="Arial" pitchFamily="34" charset="0"/>
              </a:rPr>
              <a:t>По характеру продаж: </a:t>
            </a:r>
            <a:r>
              <a:rPr lang="ru-RU" sz="2400" dirty="0">
                <a:cs typeface="Arial" pitchFamily="34" charset="0"/>
              </a:rPr>
              <a:t>розничный и оптовый.</a:t>
            </a:r>
          </a:p>
        </p:txBody>
      </p:sp>
      <p:sp>
        <p:nvSpPr>
          <p:cNvPr id="11" name="Равнобедренный треугольник 10"/>
          <p:cNvSpPr/>
          <p:nvPr/>
        </p:nvSpPr>
        <p:spPr>
          <a:xfrm rot="5400000" flipH="1">
            <a:off x="2166455" y="2672998"/>
            <a:ext cx="352480" cy="207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2567608" y="309219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cs typeface="Arial" pitchFamily="34" charset="0"/>
              </a:rPr>
              <a:t>По отношению субъектов к закону: </a:t>
            </a:r>
            <a:r>
              <a:rPr lang="ru-RU" sz="2400" dirty="0">
                <a:cs typeface="Arial" pitchFamily="34" charset="0"/>
              </a:rPr>
              <a:t>легальный и </a:t>
            </a:r>
          </a:p>
          <a:p>
            <a:r>
              <a:rPr lang="ru-RU" sz="2400" dirty="0">
                <a:cs typeface="Arial" pitchFamily="34" charset="0"/>
              </a:rPr>
              <a:t>нелегальный («серый», «чёрный»).</a:t>
            </a:r>
          </a:p>
        </p:txBody>
      </p:sp>
      <p:sp>
        <p:nvSpPr>
          <p:cNvPr id="13" name="Равнобедренный треугольник 12"/>
          <p:cNvSpPr/>
          <p:nvPr/>
        </p:nvSpPr>
        <p:spPr>
          <a:xfrm rot="5400000" flipH="1">
            <a:off x="2166455" y="3296298"/>
            <a:ext cx="352480" cy="207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567608" y="4252068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>
                <a:cs typeface="Arial" pitchFamily="34" charset="0"/>
              </a:rPr>
              <a:t>По объекту рыночных отношений: </a:t>
            </a:r>
            <a:r>
              <a:rPr lang="ru-RU" sz="2400" dirty="0">
                <a:cs typeface="Arial" pitchFamily="34" charset="0"/>
              </a:rPr>
              <a:t>потребительский </a:t>
            </a:r>
          </a:p>
          <a:p>
            <a:r>
              <a:rPr lang="ru-RU" sz="2400" dirty="0">
                <a:cs typeface="Arial" pitchFamily="34" charset="0"/>
              </a:rPr>
              <a:t>и ресурсные </a:t>
            </a:r>
            <a:r>
              <a:rPr lang="ru-RU" sz="2400" dirty="0" smtClean="0">
                <a:cs typeface="Arial" pitchFamily="34" charset="0"/>
              </a:rPr>
              <a:t> - труда, земли, капитала ( сырья</a:t>
            </a:r>
            <a:r>
              <a:rPr lang="ru-RU" sz="2400" dirty="0">
                <a:cs typeface="Arial" pitchFamily="34" charset="0"/>
              </a:rPr>
              <a:t>, средств производства, </a:t>
            </a:r>
          </a:p>
          <a:p>
            <a:r>
              <a:rPr lang="ru-RU" sz="2400" dirty="0" smtClean="0">
                <a:cs typeface="Arial" pitchFamily="34" charset="0"/>
              </a:rPr>
              <a:t> </a:t>
            </a:r>
            <a:r>
              <a:rPr lang="ru-RU" sz="2400" dirty="0">
                <a:cs typeface="Arial" pitchFamily="34" charset="0"/>
              </a:rPr>
              <a:t>финансовые, интеллектуальной </a:t>
            </a:r>
          </a:p>
          <a:p>
            <a:r>
              <a:rPr lang="ru-RU" sz="2400" dirty="0">
                <a:cs typeface="Arial" pitchFamily="34" charset="0"/>
              </a:rPr>
              <a:t>собственности).</a:t>
            </a:r>
          </a:p>
        </p:txBody>
      </p:sp>
      <p:sp>
        <p:nvSpPr>
          <p:cNvPr id="15" name="Равнобедренный треугольник 14"/>
          <p:cNvSpPr/>
          <p:nvPr/>
        </p:nvSpPr>
        <p:spPr>
          <a:xfrm rot="5400000" flipH="1">
            <a:off x="2166455" y="4456173"/>
            <a:ext cx="352480" cy="207345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254777" y="260648"/>
            <a:ext cx="6186502" cy="90872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b="1" dirty="0"/>
              <a:t>Виды  рынков</a:t>
            </a:r>
          </a:p>
        </p:txBody>
      </p:sp>
    </p:spTree>
    <p:extLst>
      <p:ext uri="{BB962C8B-B14F-4D97-AF65-F5344CB8AC3E}">
        <p14:creationId xmlns:p14="http://schemas.microsoft.com/office/powerpoint/2010/main" val="32558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5752" y="0"/>
            <a:ext cx="8686800" cy="6206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/>
              <a:t>Основные   элементы   рынка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52600" y="587084"/>
            <a:ext cx="3128954" cy="294025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СПРОС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Желание потребителя купить конкретный товар или услугу по конкретной цене в течение определенного периода и готовностью оплатить покупку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72265" y="3643314"/>
            <a:ext cx="3180727" cy="3192566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ВЕЛИЧИНА  СПРОСА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Количество товара определенного вида, который покупатели готовы приобрести в течении определенного периода при определенном уровне цены на этот товар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167306" y="1177294"/>
            <a:ext cx="1071570" cy="246602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5238744" y="3654214"/>
            <a:ext cx="1071570" cy="2560868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575322" y="620688"/>
            <a:ext cx="3581400" cy="273402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ПРЕДЛОЖЕНИЕ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Желание производителя произвести и предложить к продаже на рынке свои товары по конкретным ценам в течение определенного периода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26942" y="3654215"/>
            <a:ext cx="3581400" cy="3129949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>
                <a:solidFill>
                  <a:schemeClr val="tx1"/>
                </a:solidFill>
                <a:latin typeface="+mj-lt"/>
              </a:rPr>
              <a:t>ВЕЛИЧИНА  ПРЕДЛОЖЕНИЯ –</a:t>
            </a:r>
          </a:p>
          <a:p>
            <a:pPr algn="ctr"/>
            <a:r>
              <a:rPr lang="ru-RU" b="1" dirty="0">
                <a:solidFill>
                  <a:schemeClr val="tx1"/>
                </a:solidFill>
                <a:latin typeface="+mj-lt"/>
              </a:rPr>
              <a:t>Количество товара определенного вида, который производители готовы (хотят и могут) предложить в течение определенного периода при определенном уровне цены на этот товар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666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</TotalTime>
  <Words>873</Words>
  <Application>Microsoft Office PowerPoint</Application>
  <PresentationFormat>Широкоэкранный</PresentationFormat>
  <Paragraphs>165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AdverGothic</vt:lpstr>
      <vt:lpstr>Arial</vt:lpstr>
      <vt:lpstr>Calibri</vt:lpstr>
      <vt:lpstr>Calibri Light</vt:lpstr>
      <vt:lpstr>Tahoma</vt:lpstr>
      <vt:lpstr>Times New Roman</vt:lpstr>
      <vt:lpstr>Wingdings</vt:lpstr>
      <vt:lpstr>1_Ретро</vt:lpstr>
      <vt:lpstr>Министерство образование и науки российской федерации Федеральное государственное бюджетное образовательное учреждение высшего образования «РОССИЙСКИЙ ГОСУДАРСТВЕННЫЙ УНИВЕРСИТЕТ ТУРИЗМА И СЕРВИСА» Институт сервисных технологий </vt:lpstr>
      <vt:lpstr>Лекция 2</vt:lpstr>
      <vt:lpstr>Рынок  и  рыночный  механизм</vt:lpstr>
      <vt:lpstr>Признаки  рынка</vt:lpstr>
      <vt:lpstr>Функции  рынка</vt:lpstr>
      <vt:lpstr>Черты  рынка</vt:lpstr>
      <vt:lpstr>Черты  рынка</vt:lpstr>
      <vt:lpstr>Презентация PowerPoint</vt:lpstr>
      <vt:lpstr>Основные   элементы   рынка</vt:lpstr>
      <vt:lpstr>Презентация PowerPoint</vt:lpstr>
      <vt:lpstr>Презентация PowerPoint</vt:lpstr>
      <vt:lpstr>Основные   элементы   рынка</vt:lpstr>
      <vt:lpstr>Неценовые  факторы  спроса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Эластичность спроса по цене</vt:lpstr>
      <vt:lpstr>Презентация PowerPoint</vt:lpstr>
      <vt:lpstr>В зависимости от характера эластичности спроса выручка от реализации при изменении цены может расти, падать, не изменяться</vt:lpstr>
      <vt:lpstr>Свойства коэффициента эластичности</vt:lpstr>
      <vt:lpstr>Значения коэффициента эластичности</vt:lpstr>
      <vt:lpstr>Крайние случаи соотношения цены и спроса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Alexander</cp:lastModifiedBy>
  <cp:revision>21</cp:revision>
  <dcterms:created xsi:type="dcterms:W3CDTF">2024-09-19T11:03:16Z</dcterms:created>
  <dcterms:modified xsi:type="dcterms:W3CDTF">2025-02-08T08:50:20Z</dcterms:modified>
</cp:coreProperties>
</file>