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A73D-9ED6-4763-A601-7238EDE2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A2457-1624-4D3A-959F-020A603F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30EC-DAFC-46BB-BE13-BF065668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AC69-4FC5-4529-A4B5-5FE4E2EC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8B43-CD5E-445E-99C4-78858F24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1B86-6A3C-48F1-BF3D-FE140306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28933-3CB2-4108-A228-B4CDA2D8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01C2-F4C7-43AA-9F5C-A73012E7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A4A7-27AF-4496-8745-04CFD53F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AC9B-66A5-44CA-B263-6739D70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0303D-A4C1-4C8E-98A8-B90B14016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0D7D-92BB-49B2-805B-0135FEB90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BD9F-BDDA-47C5-A39A-8E9F6BD6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E087-4213-450A-BFE1-C4FDFC2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0A50-E5FA-4D7A-A7C3-A04C73EC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B954-0309-4A0E-947B-13700F6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09A2-0FCE-4B9F-916F-7ADF4813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12F1-6823-4AF5-81AF-7E7FB49D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EF99-C281-459F-8E85-402DD9F5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90BF-24CF-40B1-BDAD-0CDF3BCA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5F58-2FC2-4DFB-9CAF-70E85599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AB66-3FDD-4467-BE5E-A75E243D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A9D7-031A-47A1-BFBE-C79E75E7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8756-A7B7-41E5-B15D-562D5A33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7248-A0CF-4F16-986F-DBE624D1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EDF2-295B-4015-8B55-D2A905E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78DA-B129-422B-A67F-16B6E5F02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7173-554C-4F1E-BCCF-DE890E434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0EE0-23AE-4189-B038-C77C98FF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84D0-DD4E-4A88-88D5-02F11E19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C5C7-69FD-486D-A7AD-FD02497C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4BDB-865C-4340-B743-6A40B6D1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416B2-1FD4-4136-94A6-B6B558AD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558EE-5440-44A0-B439-146D10E6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138BD-29EF-48B7-ABA6-B5AB112A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8DB7-B94F-475C-9E0E-9995606E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3A325-2332-4590-BF9A-2945A35F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39C95-D1F6-45FB-8C1D-374B75AC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E3686-98C5-4BB0-99CE-1C6A67C6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E593-6870-43AD-9D6F-8CB911A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ADC5-584B-4EEA-869A-471AF689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CDBC4-39D8-4D43-9C9F-F51D47A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9F9A6-F316-4998-9F9D-7B1BE2C6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CA76C-A323-4B34-8694-012095A2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B3C81-B3F3-414A-8352-36EB22AE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90CD-A255-4319-A68F-3E710515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6991-5E97-49EA-81CD-A2D00E02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145A-02A9-478D-9EDB-87205918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D71DA-8EEC-428D-9D18-97BA9DE41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5DDC-C742-4726-9C0A-BCBF1DF3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517F-FE4A-4877-B6B9-20E0B32F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DC8A-1701-4426-A2F9-500F5C6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97CD-17A5-4944-B87E-F48D59AF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5DAA8-4783-4B64-BF9A-EBF9C86CA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E63AB-7EDF-4C92-A835-134B4BB6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539D-B9D3-4FC0-A517-A290991F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0C71-2F62-433F-BCE7-6EA6F657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94A0-F614-4455-BFE9-7033A2BB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838A6-7AC1-40FD-8FEF-1D856044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717C-11C8-4046-89D0-3B2AC204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2D42-78EB-4B54-8D5D-ADEC0BD3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383B-09FE-4E6D-858F-E25D0BB61CC7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F612-ECA0-4E08-BD9A-3AC2B2D7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DD9-238B-4EA5-B893-A30A20585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799E-8164-48D4-8340-F98D2DA98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C0327-A834-4A4F-B8E6-83E6DF9CC861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Now suppose you are provided with a list of wicketkeeper names, and your task is to define the criteria for choosing the two best wicket keepers from all those names.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Try to define a criteria best suited for a wicketkeeper required in a t20 team so that your team will be complete and have everything required for winning this year’s IPL.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FB155-D0CC-4B28-8A4D-5284EECB5990}"/>
              </a:ext>
            </a:extLst>
          </p:cNvPr>
          <p:cNvSpPr txBox="1"/>
          <p:nvPr/>
        </p:nvSpPr>
        <p:spPr>
          <a:xfrm>
            <a:off x="197223" y="1323439"/>
            <a:ext cx="104618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u="sng" dirty="0"/>
              <a:t>Criteria of Selecting Wicketkeeper </a:t>
            </a:r>
          </a:p>
          <a:p>
            <a:endParaRPr lang="en-US" b="1" u="sng" dirty="0"/>
          </a:p>
          <a:p>
            <a:r>
              <a:rPr lang="en-US" dirty="0"/>
              <a:t>1.Have the ability to hit boundaries and taking singles as well, which shows good health</a:t>
            </a:r>
          </a:p>
          <a:p>
            <a:endParaRPr lang="en-US" dirty="0"/>
          </a:p>
          <a:p>
            <a:r>
              <a:rPr lang="en-US" dirty="0"/>
              <a:t>2.Have a good strike rate  to contribute to the team's run total with aggressive batting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2.Have a good economy rate of bowling (to bowl a few overs of spin or medium pace) </a:t>
            </a:r>
            <a:br>
              <a:rPr lang="en-US"/>
            </a:br>
            <a:endParaRPr lang="en-US" dirty="0"/>
          </a:p>
          <a:p>
            <a:r>
              <a:rPr lang="en-US" dirty="0"/>
              <a:t>3.Have </a:t>
            </a:r>
            <a:r>
              <a:rPr lang="en-US" b="1" dirty="0"/>
              <a:t>highest stamp count  </a:t>
            </a:r>
            <a:r>
              <a:rPr lang="en-US" dirty="0"/>
              <a:t>and have played at least 2 IPL seasons </a:t>
            </a:r>
          </a:p>
          <a:p>
            <a:r>
              <a:rPr lang="en-US" dirty="0"/>
              <a:t>( stamp count means “how many times wicket keeper has stamped the batsman?”.)</a:t>
            </a:r>
          </a:p>
        </p:txBody>
      </p:sp>
    </p:spTree>
    <p:extLst>
      <p:ext uri="{BB962C8B-B14F-4D97-AF65-F5344CB8AC3E}">
        <p14:creationId xmlns:p14="http://schemas.microsoft.com/office/powerpoint/2010/main" val="36845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Rai</dc:creator>
  <cp:lastModifiedBy>Rohit Rai</cp:lastModifiedBy>
  <cp:revision>9</cp:revision>
  <dcterms:created xsi:type="dcterms:W3CDTF">2024-05-18T13:02:20Z</dcterms:created>
  <dcterms:modified xsi:type="dcterms:W3CDTF">2024-05-19T07:58:16Z</dcterms:modified>
</cp:coreProperties>
</file>