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87" r:id="rId5"/>
    <p:sldId id="290" r:id="rId6"/>
    <p:sldId id="29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E3040-991D-4C62-910D-A5F3EE896377}" v="2" dt="2019-08-25T00:50:33.457"/>
    <p1510:client id="{250CE4A9-C84A-4C37-A23C-39BFA8F3D6A7}" v="1" dt="2019-08-17T18:45:39.446"/>
    <p1510:client id="{620D348F-DA4E-4F1C-ADFF-0F2AE6F81FAE}" v="5" dt="2019-08-18T18:33:53.401"/>
    <p1510:client id="{73CA9F5C-F686-4216-88F1-4799C05A36EE}" v="6" dt="2019-08-18T10:31:41.659"/>
    <p1510:client id="{A93A2A6F-78B6-4849-A3F3-4A400282D45A}" v="948" dt="2019-08-18T16:12:19.188"/>
    <p1510:client id="{AEF8EEAB-AB4C-40D7-82C6-5F7CF7C39677}" v="1" dt="2019-08-18T10:35:01.065"/>
    <p1510:client id="{B7B45F7B-E70A-485A-B0F0-52D15203B1F3}" v="6" dt="2019-08-17T21:42:54.086"/>
    <p1510:client id="{DBFE87C0-0949-4242-8A19-B44BBD1EFB58}" v="2" dt="2019-08-24T17:55:58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QUICK RECAP OF </a:t>
          </a:r>
          <a:r>
            <a:rPr lang="en-US" b="1" i="0" dirty="0">
              <a:latin typeface="Calibri Light" panose="020F0302020204030204"/>
            </a:rPr>
            <a:t>DAY11</a:t>
          </a:r>
          <a:endParaRPr lang="en-US" dirty="0"/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6A849CC4-0514-4F42-BA32-2684A077C4B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  <a:cs typeface="Calibri Light"/>
            </a:rPr>
            <a:t>EXCEPTION HANDLING</a:t>
          </a:r>
          <a:endParaRPr lang="en-US" b="0" dirty="0">
            <a:latin typeface="Calibri Light" panose="020F0302020204030204"/>
            <a:cs typeface="Calibri Light"/>
          </a:endParaRPr>
        </a:p>
      </dgm:t>
    </dgm:pt>
    <dgm:pt modelId="{54556C5E-4FF3-4FEF-9E99-28624DE4A88E}" type="parTrans" cxnId="{B35CEB7D-FEF6-4375-8F8B-B607DA03E198}">
      <dgm:prSet/>
      <dgm:spPr/>
    </dgm:pt>
    <dgm:pt modelId="{7744B17E-08FD-474E-A71A-F2C273EB8EC4}" type="sibTrans" cxnId="{B35CEB7D-FEF6-4375-8F8B-B607DA03E198}">
      <dgm:prSet/>
      <dgm:spPr/>
    </dgm:pt>
    <dgm:pt modelId="{29E4F1FD-82B8-4C11-9468-888288DC0A7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  <a:cs typeface="Calibri Light"/>
            </a:rPr>
            <a:t>TYPES OF EXCEPTIONS</a:t>
          </a:r>
        </a:p>
      </dgm:t>
    </dgm:pt>
    <dgm:pt modelId="{FFEC86EF-346F-42AE-8925-CBA3D818905F}" type="parTrans" cxnId="{6161A0CA-9F64-48D7-B469-2AF20FDECF0B}">
      <dgm:prSet/>
      <dgm:spPr/>
    </dgm:pt>
    <dgm:pt modelId="{028AF1BE-135A-450A-9074-B147C777908E}" type="sibTrans" cxnId="{6161A0CA-9F64-48D7-B469-2AF20FDECF0B}">
      <dgm:prSet/>
      <dgm:spPr/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3">
        <dgm:presLayoutVars>
          <dgm:chMax val="1"/>
          <dgm:chPref val="1"/>
        </dgm:presLayoutVars>
      </dgm:prSet>
      <dgm:spPr/>
    </dgm:pt>
    <dgm:pt modelId="{414D2447-442B-4B1A-93A6-C00A72B90A1D}" type="pres">
      <dgm:prSet presAssocID="{2FFC5FFE-F622-49B3-8CA1-169F79767128}" presName="sibTrans" presStyleCnt="0"/>
      <dgm:spPr/>
    </dgm:pt>
    <dgm:pt modelId="{983993D7-AA55-481C-BFFD-74AAA6357C8C}" type="pres">
      <dgm:prSet presAssocID="{6A849CC4-0514-4F42-BA32-2684A077C4BD}" presName="compNode" presStyleCnt="0"/>
      <dgm:spPr/>
    </dgm:pt>
    <dgm:pt modelId="{CDCB549C-1109-4678-82EA-8550B870BE0B}" type="pres">
      <dgm:prSet presAssocID="{6A849CC4-0514-4F42-BA32-2684A077C4BD}" presName="iconRect" presStyleLbl="node1" presStyleIdx="1" presStyleCnt="3"/>
      <dgm:spPr/>
    </dgm:pt>
    <dgm:pt modelId="{2DF9039B-EA17-4995-A23B-86EE6787EDF0}" type="pres">
      <dgm:prSet presAssocID="{6A849CC4-0514-4F42-BA32-2684A077C4BD}" presName="spaceRect" presStyleCnt="0"/>
      <dgm:spPr/>
    </dgm:pt>
    <dgm:pt modelId="{9E254295-B2FC-4E18-A846-BB9B6760D800}" type="pres">
      <dgm:prSet presAssocID="{6A849CC4-0514-4F42-BA32-2684A077C4BD}" presName="textRect" presStyleLbl="revTx" presStyleIdx="1" presStyleCnt="3">
        <dgm:presLayoutVars>
          <dgm:chMax val="1"/>
          <dgm:chPref val="1"/>
        </dgm:presLayoutVars>
      </dgm:prSet>
      <dgm:spPr/>
    </dgm:pt>
    <dgm:pt modelId="{341E36AB-4133-4FC6-8E29-4A801191A848}" type="pres">
      <dgm:prSet presAssocID="{7744B17E-08FD-474E-A71A-F2C273EB8EC4}" presName="sibTrans" presStyleCnt="0"/>
      <dgm:spPr/>
    </dgm:pt>
    <dgm:pt modelId="{B1103616-D6B1-486C-A1DF-2F66752CED9D}" type="pres">
      <dgm:prSet presAssocID="{29E4F1FD-82B8-4C11-9468-888288DC0A7C}" presName="compNode" presStyleCnt="0"/>
      <dgm:spPr/>
    </dgm:pt>
    <dgm:pt modelId="{B3DC4D7A-9467-4FA5-A3F5-8B13A5254E51}" type="pres">
      <dgm:prSet presAssocID="{29E4F1FD-82B8-4C11-9468-888288DC0A7C}" presName="iconRect" presStyleLbl="node1" presStyleIdx="2" presStyleCnt="3"/>
      <dgm:spPr/>
    </dgm:pt>
    <dgm:pt modelId="{DDEAF394-3546-4B1A-8F7C-905B747F22C2}" type="pres">
      <dgm:prSet presAssocID="{29E4F1FD-82B8-4C11-9468-888288DC0A7C}" presName="spaceRect" presStyleCnt="0"/>
      <dgm:spPr/>
    </dgm:pt>
    <dgm:pt modelId="{FCB6E665-CAF2-4A1C-93E1-3F1D9796F993}" type="pres">
      <dgm:prSet presAssocID="{29E4F1FD-82B8-4C11-9468-888288DC0A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2EC63A12-F24C-4380-908F-A26A1CDCFC5D}" type="presOf" srcId="{29E4F1FD-82B8-4C11-9468-888288DC0A7C}" destId="{FCB6E665-CAF2-4A1C-93E1-3F1D9796F993}" srcOrd="0" destOrd="0" presId="urn:microsoft.com/office/officeart/2018/2/layout/IconLabelList"/>
    <dgm:cxn modelId="{B35CEB7D-FEF6-4375-8F8B-B607DA03E198}" srcId="{1AA9A238-B3FD-42F1-8814-51ED526AE3B5}" destId="{6A849CC4-0514-4F42-BA32-2684A077C4BD}" srcOrd="1" destOrd="0" parTransId="{54556C5E-4FF3-4FEF-9E99-28624DE4A88E}" sibTransId="{7744B17E-08FD-474E-A71A-F2C273EB8EC4}"/>
    <dgm:cxn modelId="{7751269A-B876-4CE1-92C6-BD18EE863CA4}" type="presOf" srcId="{00D77C52-BE40-45C5-A38C-3B3235556EA2}" destId="{10A65681-85E4-45D6-AA78-5E4C42F9D2AA}" srcOrd="0" destOrd="0" presId="urn:microsoft.com/office/officeart/2018/2/layout/IconLabelList"/>
    <dgm:cxn modelId="{A3CED6B3-D286-478C-AD4E-C92DC069B27B}" type="presOf" srcId="{6A849CC4-0514-4F42-BA32-2684A077C4BD}" destId="{9E254295-B2FC-4E18-A846-BB9B6760D800}" srcOrd="0" destOrd="0" presId="urn:microsoft.com/office/officeart/2018/2/layout/IconLabelList"/>
    <dgm:cxn modelId="{6161A0CA-9F64-48D7-B469-2AF20FDECF0B}" srcId="{1AA9A238-B3FD-42F1-8814-51ED526AE3B5}" destId="{29E4F1FD-82B8-4C11-9468-888288DC0A7C}" srcOrd="2" destOrd="0" parTransId="{FFEC86EF-346F-42AE-8925-CBA3D818905F}" sibTransId="{028AF1BE-135A-450A-9074-B147C777908E}"/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F7DAEF5E-AC28-447D-AD0A-E02CEB0A94CB}" type="presParOf" srcId="{FD77D30B-C5F7-480B-A545-C205CFCBD34C}" destId="{71A1E6C3-2297-4F6A-89EC-CFF213015C64}" srcOrd="0" destOrd="0" presId="urn:microsoft.com/office/officeart/2018/2/layout/IconLabelList"/>
    <dgm:cxn modelId="{3EC1B61C-9C1B-4510-9CBA-0DD6BCEABFBC}" type="presParOf" srcId="{71A1E6C3-2297-4F6A-89EC-CFF213015C64}" destId="{2E459E6B-8895-4F6F-B45A-A929991E4492}" srcOrd="0" destOrd="0" presId="urn:microsoft.com/office/officeart/2018/2/layout/IconLabelList"/>
    <dgm:cxn modelId="{5157EA24-E51E-4DD9-9891-151C59AE6F10}" type="presParOf" srcId="{71A1E6C3-2297-4F6A-89EC-CFF213015C64}" destId="{2EB5BE9F-970F-4E8C-BCF7-E0590B1DF199}" srcOrd="1" destOrd="0" presId="urn:microsoft.com/office/officeart/2018/2/layout/IconLabelList"/>
    <dgm:cxn modelId="{6CC3DB29-4BF2-4205-8485-38F4D1FABF81}" type="presParOf" srcId="{71A1E6C3-2297-4F6A-89EC-CFF213015C64}" destId="{10A65681-85E4-45D6-AA78-5E4C42F9D2AA}" srcOrd="2" destOrd="0" presId="urn:microsoft.com/office/officeart/2018/2/layout/IconLabelList"/>
    <dgm:cxn modelId="{583B6F4D-219E-49DB-B005-E68882D7DA91}" type="presParOf" srcId="{FD77D30B-C5F7-480B-A545-C205CFCBD34C}" destId="{414D2447-442B-4B1A-93A6-C00A72B90A1D}" srcOrd="1" destOrd="0" presId="urn:microsoft.com/office/officeart/2018/2/layout/IconLabelList"/>
    <dgm:cxn modelId="{E830D819-ECBB-4D48-8283-808EB0494CF9}" type="presParOf" srcId="{FD77D30B-C5F7-480B-A545-C205CFCBD34C}" destId="{983993D7-AA55-481C-BFFD-74AAA6357C8C}" srcOrd="2" destOrd="0" presId="urn:microsoft.com/office/officeart/2018/2/layout/IconLabelList"/>
    <dgm:cxn modelId="{FA0EAD9C-ECB6-47C8-8B13-85CB547F6970}" type="presParOf" srcId="{983993D7-AA55-481C-BFFD-74AAA6357C8C}" destId="{CDCB549C-1109-4678-82EA-8550B870BE0B}" srcOrd="0" destOrd="0" presId="urn:microsoft.com/office/officeart/2018/2/layout/IconLabelList"/>
    <dgm:cxn modelId="{ABAC1300-52D0-4501-BD50-CB6D7D1FA60A}" type="presParOf" srcId="{983993D7-AA55-481C-BFFD-74AAA6357C8C}" destId="{2DF9039B-EA17-4995-A23B-86EE6787EDF0}" srcOrd="1" destOrd="0" presId="urn:microsoft.com/office/officeart/2018/2/layout/IconLabelList"/>
    <dgm:cxn modelId="{BE9BDD50-A8C7-43D4-800E-3797BBEB34F6}" type="presParOf" srcId="{983993D7-AA55-481C-BFFD-74AAA6357C8C}" destId="{9E254295-B2FC-4E18-A846-BB9B6760D800}" srcOrd="2" destOrd="0" presId="urn:microsoft.com/office/officeart/2018/2/layout/IconLabelList"/>
    <dgm:cxn modelId="{47A810D0-56AE-4D88-803F-A743F09AD5AF}" type="presParOf" srcId="{FD77D30B-C5F7-480B-A545-C205CFCBD34C}" destId="{341E36AB-4133-4FC6-8E29-4A801191A848}" srcOrd="3" destOrd="0" presId="urn:microsoft.com/office/officeart/2018/2/layout/IconLabelList"/>
    <dgm:cxn modelId="{386C208D-2751-4BA8-BDA2-D6CA9A51CB27}" type="presParOf" srcId="{FD77D30B-C5F7-480B-A545-C205CFCBD34C}" destId="{B1103616-D6B1-486C-A1DF-2F66752CED9D}" srcOrd="4" destOrd="0" presId="urn:microsoft.com/office/officeart/2018/2/layout/IconLabelList"/>
    <dgm:cxn modelId="{70D55E71-E9D1-41C2-8929-B76270F744F7}" type="presParOf" srcId="{B1103616-D6B1-486C-A1DF-2F66752CED9D}" destId="{B3DC4D7A-9467-4FA5-A3F5-8B13A5254E51}" srcOrd="0" destOrd="0" presId="urn:microsoft.com/office/officeart/2018/2/layout/IconLabelList"/>
    <dgm:cxn modelId="{D177647C-56EC-4100-B073-6AE7E5A684B7}" type="presParOf" srcId="{B1103616-D6B1-486C-A1DF-2F66752CED9D}" destId="{DDEAF394-3546-4B1A-8F7C-905B747F22C2}" srcOrd="1" destOrd="0" presId="urn:microsoft.com/office/officeart/2018/2/layout/IconLabelList"/>
    <dgm:cxn modelId="{7922AB10-3BE7-4534-A5AD-28556ED5277D}" type="presParOf" srcId="{B1103616-D6B1-486C-A1DF-2F66752CED9D}" destId="{FCB6E665-CAF2-4A1C-93E1-3F1D9796F9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657949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3685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QUICK RECAP OF </a:t>
          </a:r>
          <a:r>
            <a:rPr lang="en-US" sz="2300" b="1" i="0" kern="1200" dirty="0">
              <a:latin typeface="Calibri Light" panose="020F0302020204030204"/>
            </a:rPr>
            <a:t>DAY11</a:t>
          </a:r>
          <a:endParaRPr lang="en-US" sz="2300" kern="1200" dirty="0"/>
        </a:p>
      </dsp:txBody>
      <dsp:txXfrm>
        <a:off x="3685" y="2626534"/>
        <a:ext cx="2379139" cy="720000"/>
      </dsp:txXfrm>
    </dsp:sp>
    <dsp:sp modelId="{CDCB549C-1109-4678-82EA-8550B870BE0B}">
      <dsp:nvSpPr>
        <dsp:cNvPr id="0" name=""/>
        <dsp:cNvSpPr/>
      </dsp:nvSpPr>
      <dsp:spPr>
        <a:xfrm>
          <a:off x="3453438" y="1239888"/>
          <a:ext cx="1070612" cy="1070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54295-B2FC-4E18-A846-BB9B6760D800}">
      <dsp:nvSpPr>
        <dsp:cNvPr id="0" name=""/>
        <dsp:cNvSpPr/>
      </dsp:nvSpPr>
      <dsp:spPr>
        <a:xfrm>
          <a:off x="2799174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Calibri Light" panose="020F0302020204030204"/>
              <a:cs typeface="Calibri Light"/>
            </a:rPr>
            <a:t>EXCEPTION HANDLING</a:t>
          </a:r>
          <a:endParaRPr lang="en-US" sz="2300" b="0" kern="1200" dirty="0">
            <a:latin typeface="Calibri Light" panose="020F0302020204030204"/>
            <a:cs typeface="Calibri Light"/>
          </a:endParaRPr>
        </a:p>
      </dsp:txBody>
      <dsp:txXfrm>
        <a:off x="2799174" y="2626534"/>
        <a:ext cx="2379139" cy="720000"/>
      </dsp:txXfrm>
    </dsp:sp>
    <dsp:sp modelId="{B3DC4D7A-9467-4FA5-A3F5-8B13A5254E51}">
      <dsp:nvSpPr>
        <dsp:cNvPr id="0" name=""/>
        <dsp:cNvSpPr/>
      </dsp:nvSpPr>
      <dsp:spPr>
        <a:xfrm>
          <a:off x="6248927" y="1239888"/>
          <a:ext cx="1070612" cy="1070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6E665-CAF2-4A1C-93E1-3F1D9796F993}">
      <dsp:nvSpPr>
        <dsp:cNvPr id="0" name=""/>
        <dsp:cNvSpPr/>
      </dsp:nvSpPr>
      <dsp:spPr>
        <a:xfrm>
          <a:off x="5594663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Calibri Light" panose="020F0302020204030204"/>
              <a:cs typeface="Calibri Light"/>
            </a:rPr>
            <a:t>TYPES OF EXCEPTIONS</a:t>
          </a:r>
        </a:p>
      </dsp:txBody>
      <dsp:txXfrm>
        <a:off x="5594663" y="2626534"/>
        <a:ext cx="237913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21496"/>
              </p:ext>
            </p:extLst>
          </p:nvPr>
        </p:nvGraphicFramePr>
        <p:xfrm>
          <a:off x="748240" y="1703078"/>
          <a:ext cx="7977489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:a16="http://schemas.microsoft.com/office/drawing/2014/main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49" name="Title 48">
            <a:extLst>
              <a:ext uri="{FF2B5EF4-FFF2-40B4-BE49-F238E27FC236}">
                <a16:creationId xmlns:a16="http://schemas.microsoft.com/office/drawing/2014/main" id="{7018E347-CCE1-4993-9DF9-00229DF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CONTENT FOR THE DAY12</a:t>
            </a:r>
            <a:endParaRPr lang="en-US" b="1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3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     QUICK RECAP OF DAY 11 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cs typeface="Calibri" panose="020F0502020204030204"/>
              </a:rPr>
              <a:t>ENCAPSULATION</a:t>
            </a: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cs typeface="Calibri" panose="020F0502020204030204"/>
              </a:rPr>
              <a:t>ABSTRACTION</a:t>
            </a: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cs typeface="Calibri" panose="020F0502020204030204"/>
              </a:rPr>
              <a:t>POLYMORPHISM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 EXCEPTION HANDLING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EXCEPTION: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An exception is an event, which occurs during the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execution of a program that disrupts the normal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 flow of the program's instructions</a:t>
            </a: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Try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Except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Finally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6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 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Try: Try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 block lets you test a block of code for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 errors.</a:t>
            </a: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Except: The </a:t>
            </a:r>
            <a:r>
              <a:rPr lang="en-US" b="1" dirty="0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except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 block lets you handle the error.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Finally: The </a:t>
            </a:r>
            <a:r>
              <a:rPr lang="en-US" b="1" dirty="0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finally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 block lets you execute code,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regardless of the result of the try- and except blocks.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TYPES OF EXCEPTION  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 err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ImportError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 err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ZeroDivisionError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 err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NameError</a:t>
            </a: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 err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IOError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 err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IndexError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Raising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Raise error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1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0" y="236443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    </vt:lpstr>
      <vt:lpstr>CONTENT FOR THE DAY12</vt:lpstr>
      <vt:lpstr>     QUICK RECAP OF DAY 11 </vt:lpstr>
      <vt:lpstr>          EXCEPTION HANDLING </vt:lpstr>
      <vt:lpstr>           </vt:lpstr>
      <vt:lpstr>    TYPES OF EXCEPTION   </vt:lpstr>
      <vt:lpstr>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1161</cp:revision>
  <dcterms:created xsi:type="dcterms:W3CDTF">2014-09-12T17:24:29Z</dcterms:created>
  <dcterms:modified xsi:type="dcterms:W3CDTF">2019-08-30T07:21:06Z</dcterms:modified>
</cp:coreProperties>
</file>