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7" r:id="rId1"/>
  </p:sldMasterIdLst>
  <p:sldIdLst>
    <p:sldId id="256" r:id="rId2"/>
    <p:sldId id="262" r:id="rId3"/>
    <p:sldId id="265" r:id="rId4"/>
    <p:sldId id="287" r:id="rId5"/>
    <p:sldId id="290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5E3040-991D-4C62-910D-A5F3EE896377}" v="2" dt="2019-08-25T00:50:33.457"/>
    <p1510:client id="{250CE4A9-C84A-4C37-A23C-39BFA8F3D6A7}" v="1" dt="2019-08-17T18:45:39.446"/>
    <p1510:client id="{620D348F-DA4E-4F1C-ADFF-0F2AE6F81FAE}" v="5" dt="2019-08-18T18:33:53.401"/>
    <p1510:client id="{73CA9F5C-F686-4216-88F1-4799C05A36EE}" v="6" dt="2019-08-18T10:31:41.659"/>
    <p1510:client id="{A93A2A6F-78B6-4849-A3F3-4A400282D45A}" v="948" dt="2019-08-18T16:12:19.188"/>
    <p1510:client id="{AEF8EEAB-AB4C-40D7-82C6-5F7CF7C39677}" v="1" dt="2019-08-18T10:35:01.065"/>
    <p1510:client id="{B7B45F7B-E70A-485A-B0F0-52D15203B1F3}" v="6" dt="2019-08-17T21:42:54.086"/>
    <p1510:client id="{DBFE87C0-0949-4242-8A19-B44BBD1EFB58}" v="2" dt="2019-08-24T17:55:58.5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A9A238-B3FD-42F1-8814-51ED526AE3B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00D77C52-BE40-45C5-A38C-3B3235556E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QUICK RECAP OF </a:t>
          </a:r>
          <a:r>
            <a:rPr lang="en-US" b="1" i="0" dirty="0">
              <a:latin typeface="Calibri Light" panose="020F0302020204030204"/>
            </a:rPr>
            <a:t>DAY12</a:t>
          </a:r>
          <a:endParaRPr lang="en-US" dirty="0"/>
        </a:p>
      </dgm:t>
    </dgm:pt>
    <dgm:pt modelId="{3F9AE823-B3C6-4FFF-B947-72B676EB2238}" type="parTrans" cxnId="{9033AC09-4440-43CE-AF23-52391E8DACE6}">
      <dgm:prSet/>
      <dgm:spPr/>
      <dgm:t>
        <a:bodyPr/>
        <a:lstStyle/>
        <a:p>
          <a:endParaRPr lang="en-US"/>
        </a:p>
      </dgm:t>
    </dgm:pt>
    <dgm:pt modelId="{2FFC5FFE-F622-49B3-8CA1-169F79767128}" type="sibTrans" cxnId="{9033AC09-4440-43CE-AF23-52391E8DACE6}">
      <dgm:prSet/>
      <dgm:spPr/>
      <dgm:t>
        <a:bodyPr/>
        <a:lstStyle/>
        <a:p>
          <a:endParaRPr lang="en-US"/>
        </a:p>
      </dgm:t>
    </dgm:pt>
    <dgm:pt modelId="{6A849CC4-0514-4F42-BA32-2684A077C4B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Calibri Light" panose="020F0302020204030204"/>
              <a:cs typeface="Calibri Light"/>
            </a:rPr>
            <a:t>SQLITE WITH PYTHON</a:t>
          </a:r>
        </a:p>
      </dgm:t>
    </dgm:pt>
    <dgm:pt modelId="{54556C5E-4FF3-4FEF-9E99-28624DE4A88E}" type="parTrans" cxnId="{B35CEB7D-FEF6-4375-8F8B-B607DA03E198}">
      <dgm:prSet/>
      <dgm:spPr/>
    </dgm:pt>
    <dgm:pt modelId="{7744B17E-08FD-474E-A71A-F2C273EB8EC4}" type="sibTrans" cxnId="{B35CEB7D-FEF6-4375-8F8B-B607DA03E198}">
      <dgm:prSet/>
      <dgm:spPr/>
    </dgm:pt>
    <dgm:pt modelId="{FD77D30B-C5F7-480B-A545-C205CFCBD34C}" type="pres">
      <dgm:prSet presAssocID="{1AA9A238-B3FD-42F1-8814-51ED526AE3B5}" presName="root" presStyleCnt="0">
        <dgm:presLayoutVars>
          <dgm:dir/>
          <dgm:resizeHandles val="exact"/>
        </dgm:presLayoutVars>
      </dgm:prSet>
      <dgm:spPr/>
    </dgm:pt>
    <dgm:pt modelId="{71A1E6C3-2297-4F6A-89EC-CFF213015C64}" type="pres">
      <dgm:prSet presAssocID="{00D77C52-BE40-45C5-A38C-3B3235556EA2}" presName="compNode" presStyleCnt="0"/>
      <dgm:spPr/>
    </dgm:pt>
    <dgm:pt modelId="{2E459E6B-8895-4F6F-B45A-A929991E4492}" type="pres">
      <dgm:prSet presAssocID="{00D77C52-BE40-45C5-A38C-3B3235556EA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2EB5BE9F-970F-4E8C-BCF7-E0590B1DF199}" type="pres">
      <dgm:prSet presAssocID="{00D77C52-BE40-45C5-A38C-3B3235556EA2}" presName="spaceRect" presStyleCnt="0"/>
      <dgm:spPr/>
    </dgm:pt>
    <dgm:pt modelId="{10A65681-85E4-45D6-AA78-5E4C42F9D2AA}" type="pres">
      <dgm:prSet presAssocID="{00D77C52-BE40-45C5-A38C-3B3235556EA2}" presName="textRect" presStyleLbl="revTx" presStyleIdx="0" presStyleCnt="2">
        <dgm:presLayoutVars>
          <dgm:chMax val="1"/>
          <dgm:chPref val="1"/>
        </dgm:presLayoutVars>
      </dgm:prSet>
      <dgm:spPr/>
    </dgm:pt>
    <dgm:pt modelId="{414D2447-442B-4B1A-93A6-C00A72B90A1D}" type="pres">
      <dgm:prSet presAssocID="{2FFC5FFE-F622-49B3-8CA1-169F79767128}" presName="sibTrans" presStyleCnt="0"/>
      <dgm:spPr/>
    </dgm:pt>
    <dgm:pt modelId="{983993D7-AA55-481C-BFFD-74AAA6357C8C}" type="pres">
      <dgm:prSet presAssocID="{6A849CC4-0514-4F42-BA32-2684A077C4BD}" presName="compNode" presStyleCnt="0"/>
      <dgm:spPr/>
    </dgm:pt>
    <dgm:pt modelId="{CDCB549C-1109-4678-82EA-8550B870BE0B}" type="pres">
      <dgm:prSet presAssocID="{6A849CC4-0514-4F42-BA32-2684A077C4BD}" presName="iconRect" presStyleLbl="node1" presStyleIdx="1" presStyleCnt="2"/>
      <dgm:spPr/>
    </dgm:pt>
    <dgm:pt modelId="{2DF9039B-EA17-4995-A23B-86EE6787EDF0}" type="pres">
      <dgm:prSet presAssocID="{6A849CC4-0514-4F42-BA32-2684A077C4BD}" presName="spaceRect" presStyleCnt="0"/>
      <dgm:spPr/>
    </dgm:pt>
    <dgm:pt modelId="{9E254295-B2FC-4E18-A846-BB9B6760D800}" type="pres">
      <dgm:prSet presAssocID="{6A849CC4-0514-4F42-BA32-2684A077C4B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033AC09-4440-43CE-AF23-52391E8DACE6}" srcId="{1AA9A238-B3FD-42F1-8814-51ED526AE3B5}" destId="{00D77C52-BE40-45C5-A38C-3B3235556EA2}" srcOrd="0" destOrd="0" parTransId="{3F9AE823-B3C6-4FFF-B947-72B676EB2238}" sibTransId="{2FFC5FFE-F622-49B3-8CA1-169F79767128}"/>
    <dgm:cxn modelId="{C7BF3F50-05BF-4CC9-B5F5-3D93F02CB67E}" type="presOf" srcId="{6A849CC4-0514-4F42-BA32-2684A077C4BD}" destId="{9E254295-B2FC-4E18-A846-BB9B6760D800}" srcOrd="0" destOrd="0" presId="urn:microsoft.com/office/officeart/2018/2/layout/IconLabelList"/>
    <dgm:cxn modelId="{06D3B551-8F72-45B2-BF89-7C1BCF52AA3C}" type="presOf" srcId="{00D77C52-BE40-45C5-A38C-3B3235556EA2}" destId="{10A65681-85E4-45D6-AA78-5E4C42F9D2AA}" srcOrd="0" destOrd="0" presId="urn:microsoft.com/office/officeart/2018/2/layout/IconLabelList"/>
    <dgm:cxn modelId="{B35CEB7D-FEF6-4375-8F8B-B607DA03E198}" srcId="{1AA9A238-B3FD-42F1-8814-51ED526AE3B5}" destId="{6A849CC4-0514-4F42-BA32-2684A077C4BD}" srcOrd="1" destOrd="0" parTransId="{54556C5E-4FF3-4FEF-9E99-28624DE4A88E}" sibTransId="{7744B17E-08FD-474E-A71A-F2C273EB8EC4}"/>
    <dgm:cxn modelId="{1E5751E5-1B0F-4188-8E1E-89F4CCC133E9}" type="presOf" srcId="{1AA9A238-B3FD-42F1-8814-51ED526AE3B5}" destId="{FD77D30B-C5F7-480B-A545-C205CFCBD34C}" srcOrd="0" destOrd="0" presId="urn:microsoft.com/office/officeart/2018/2/layout/IconLabelList"/>
    <dgm:cxn modelId="{F345DC8E-A154-4633-862D-EBD023B63437}" type="presParOf" srcId="{FD77D30B-C5F7-480B-A545-C205CFCBD34C}" destId="{71A1E6C3-2297-4F6A-89EC-CFF213015C64}" srcOrd="0" destOrd="0" presId="urn:microsoft.com/office/officeart/2018/2/layout/IconLabelList"/>
    <dgm:cxn modelId="{520C515E-761F-4914-92F1-EF3FD7CDBA85}" type="presParOf" srcId="{71A1E6C3-2297-4F6A-89EC-CFF213015C64}" destId="{2E459E6B-8895-4F6F-B45A-A929991E4492}" srcOrd="0" destOrd="0" presId="urn:microsoft.com/office/officeart/2018/2/layout/IconLabelList"/>
    <dgm:cxn modelId="{6ABB558C-7C2F-4E9E-9A6E-BA2754E69619}" type="presParOf" srcId="{71A1E6C3-2297-4F6A-89EC-CFF213015C64}" destId="{2EB5BE9F-970F-4E8C-BCF7-E0590B1DF199}" srcOrd="1" destOrd="0" presId="urn:microsoft.com/office/officeart/2018/2/layout/IconLabelList"/>
    <dgm:cxn modelId="{322FE712-1278-4476-9C73-D8A7879226DB}" type="presParOf" srcId="{71A1E6C3-2297-4F6A-89EC-CFF213015C64}" destId="{10A65681-85E4-45D6-AA78-5E4C42F9D2AA}" srcOrd="2" destOrd="0" presId="urn:microsoft.com/office/officeart/2018/2/layout/IconLabelList"/>
    <dgm:cxn modelId="{AA409C9D-9902-4EB7-BFB1-21C5A894B63C}" type="presParOf" srcId="{FD77D30B-C5F7-480B-A545-C205CFCBD34C}" destId="{414D2447-442B-4B1A-93A6-C00A72B90A1D}" srcOrd="1" destOrd="0" presId="urn:microsoft.com/office/officeart/2018/2/layout/IconLabelList"/>
    <dgm:cxn modelId="{CC7079A5-7D25-4136-B144-55277F3132C9}" type="presParOf" srcId="{FD77D30B-C5F7-480B-A545-C205CFCBD34C}" destId="{983993D7-AA55-481C-BFFD-74AAA6357C8C}" srcOrd="2" destOrd="0" presId="urn:microsoft.com/office/officeart/2018/2/layout/IconLabelList"/>
    <dgm:cxn modelId="{40AE48E4-1D9D-42AD-B10B-10977C3BD565}" type="presParOf" srcId="{983993D7-AA55-481C-BFFD-74AAA6357C8C}" destId="{CDCB549C-1109-4678-82EA-8550B870BE0B}" srcOrd="0" destOrd="0" presId="urn:microsoft.com/office/officeart/2018/2/layout/IconLabelList"/>
    <dgm:cxn modelId="{89368486-93CE-494A-9E5B-B404DF31E9A8}" type="presParOf" srcId="{983993D7-AA55-481C-BFFD-74AAA6357C8C}" destId="{2DF9039B-EA17-4995-A23B-86EE6787EDF0}" srcOrd="1" destOrd="0" presId="urn:microsoft.com/office/officeart/2018/2/layout/IconLabelList"/>
    <dgm:cxn modelId="{97EB8971-BA0F-47AD-B195-002C3B3E88E8}" type="presParOf" srcId="{983993D7-AA55-481C-BFFD-74AAA6357C8C}" destId="{9E254295-B2FC-4E18-A846-BB9B6760D80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59E6B-8895-4F6F-B45A-A929991E4492}">
      <dsp:nvSpPr>
        <dsp:cNvPr id="0" name=""/>
        <dsp:cNvSpPr/>
      </dsp:nvSpPr>
      <dsp:spPr>
        <a:xfrm>
          <a:off x="1054603" y="913753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65681-85E4-45D6-AA78-5E4C42F9D2AA}">
      <dsp:nvSpPr>
        <dsp:cNvPr id="0" name=""/>
        <dsp:cNvSpPr/>
      </dsp:nvSpPr>
      <dsp:spPr>
        <a:xfrm>
          <a:off x="61510" y="2952669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dirty="0"/>
            <a:t>QUICK RECAP OF </a:t>
          </a:r>
          <a:r>
            <a:rPr lang="en-US" sz="2900" b="1" i="0" kern="1200" dirty="0">
              <a:latin typeface="Calibri Light" panose="020F0302020204030204"/>
            </a:rPr>
            <a:t>DAY12</a:t>
          </a:r>
          <a:endParaRPr lang="en-US" sz="2900" kern="1200" dirty="0"/>
        </a:p>
      </dsp:txBody>
      <dsp:txXfrm>
        <a:off x="61510" y="2952669"/>
        <a:ext cx="3611250" cy="720000"/>
      </dsp:txXfrm>
    </dsp:sp>
    <dsp:sp modelId="{CDCB549C-1109-4678-82EA-8550B870BE0B}">
      <dsp:nvSpPr>
        <dsp:cNvPr id="0" name=""/>
        <dsp:cNvSpPr/>
      </dsp:nvSpPr>
      <dsp:spPr>
        <a:xfrm>
          <a:off x="5297822" y="913753"/>
          <a:ext cx="1625062" cy="16250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54295-B2FC-4E18-A846-BB9B6760D800}">
      <dsp:nvSpPr>
        <dsp:cNvPr id="0" name=""/>
        <dsp:cNvSpPr/>
      </dsp:nvSpPr>
      <dsp:spPr>
        <a:xfrm>
          <a:off x="4304728" y="2952669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Calibri Light" panose="020F0302020204030204"/>
              <a:cs typeface="Calibri Light"/>
            </a:rPr>
            <a:t>SQLITE WITH PYTHON</a:t>
          </a:r>
        </a:p>
      </dsp:txBody>
      <dsp:txXfrm>
        <a:off x="4304728" y="2952669"/>
        <a:ext cx="361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0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4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0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8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3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9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4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0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4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1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3522" y="2622986"/>
            <a:ext cx="8495070" cy="1784402"/>
          </a:xfrm>
        </p:spPr>
        <p:txBody>
          <a:bodyPr anchor="b">
            <a:normAutofit/>
          </a:bodyPr>
          <a:lstStyle/>
          <a:p>
            <a:br>
              <a:rPr lang="en-US" sz="1500">
                <a:solidFill>
                  <a:srgbClr val="FFFFFF"/>
                </a:solidFill>
                <a:cs typeface="Calibri Light"/>
              </a:rPr>
            </a:br>
            <a:br>
              <a:rPr lang="en-US" sz="1500">
                <a:solidFill>
                  <a:srgbClr val="FFFFFF"/>
                </a:solidFill>
                <a:cs typeface="Calibri Light"/>
              </a:rPr>
            </a:br>
            <a:br>
              <a:rPr lang="en-US" sz="1500">
                <a:solidFill>
                  <a:srgbClr val="FFFFFF"/>
                </a:solidFill>
                <a:cs typeface="Calibri Light"/>
              </a:rPr>
            </a:br>
            <a:br>
              <a:rPr lang="en-US" sz="1500">
                <a:solidFill>
                  <a:srgbClr val="FFFFFF"/>
                </a:solidFill>
                <a:cs typeface="Calibri Light"/>
              </a:rPr>
            </a:br>
            <a:br>
              <a:rPr lang="en-US" sz="1500">
                <a:solidFill>
                  <a:srgbClr val="FFFFFF"/>
                </a:solidFill>
                <a:cs typeface="Calibri Light"/>
              </a:rPr>
            </a:br>
            <a:br>
              <a:rPr lang="en-US" sz="1500">
                <a:solidFill>
                  <a:srgbClr val="FFFFFF"/>
                </a:solidFill>
                <a:cs typeface="Calibri Light"/>
              </a:rPr>
            </a:br>
            <a:br>
              <a:rPr lang="en-US" sz="1500">
                <a:solidFill>
                  <a:srgbClr val="FFFFFF"/>
                </a:solidFill>
                <a:cs typeface="Calibri Light"/>
              </a:rPr>
            </a:br>
            <a:endParaRPr lang="en-US" sz="15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352" y="3619834"/>
            <a:ext cx="8495070" cy="22267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Arial Black"/>
              </a:rPr>
              <a:t>EDUSTART NOW WELCOMES</a:t>
            </a:r>
          </a:p>
          <a:p>
            <a:r>
              <a:rPr lang="en-US" sz="3600" b="1">
                <a:solidFill>
                  <a:schemeClr val="bg1"/>
                </a:solidFill>
                <a:latin typeface="Arial Black"/>
                <a:cs typeface="Calibri"/>
              </a:rPr>
              <a:t>YOU</a:t>
            </a:r>
          </a:p>
          <a:p>
            <a:endParaRPr lang="en-US">
              <a:solidFill>
                <a:srgbClr val="FFFFFF"/>
              </a:solidFill>
              <a:latin typeface="Calibri" panose="020F0502020204030204"/>
              <a:cs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4FAB59D-ABED-4381-A153-80B4D69F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58" y="1242205"/>
            <a:ext cx="1434266" cy="141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3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3E35A2BE-4E90-4DC3-AFB1-C153FB8DCE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21496"/>
              </p:ext>
            </p:extLst>
          </p:nvPr>
        </p:nvGraphicFramePr>
        <p:xfrm>
          <a:off x="748240" y="1703078"/>
          <a:ext cx="7977489" cy="4586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9" name="TextBox 268">
            <a:extLst>
              <a:ext uri="{FF2B5EF4-FFF2-40B4-BE49-F238E27FC236}">
                <a16:creationId xmlns:a16="http://schemas.microsoft.com/office/drawing/2014/main" id="{9457D28D-9BE8-43FE-8518-64E8D360D964}"/>
              </a:ext>
            </a:extLst>
          </p:cNvPr>
          <p:cNvSpPr txBox="1"/>
          <p:nvPr/>
        </p:nvSpPr>
        <p:spPr>
          <a:xfrm>
            <a:off x="511834" y="64353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  <p:pic>
        <p:nvPicPr>
          <p:cNvPr id="270" name="Picture 4">
            <a:extLst>
              <a:ext uri="{FF2B5EF4-FFF2-40B4-BE49-F238E27FC236}">
                <a16:creationId xmlns:a16="http://schemas.microsoft.com/office/drawing/2014/main" id="{E8403F19-7B3E-4213-81C9-9D77698988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49" name="Title 48">
            <a:extLst>
              <a:ext uri="{FF2B5EF4-FFF2-40B4-BE49-F238E27FC236}">
                <a16:creationId xmlns:a16="http://schemas.microsoft.com/office/drawing/2014/main" id="{7018E347-CCE1-4993-9DF9-00229DF4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  <a:cs typeface="Calibri Light"/>
              </a:rPr>
              <a:t>CONTENT FOR THE DAY13</a:t>
            </a:r>
            <a:endParaRPr lang="en-US" b="1" dirty="0">
              <a:solidFill>
                <a:srgbClr val="FF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730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0000"/>
                </a:solidFill>
                <a:latin typeface="Times New Roman"/>
                <a:cs typeface="Calibri Light"/>
              </a:rPr>
              <a:t>     QUICK RECAP OF DAY 12 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solidFill>
                <a:srgbClr val="002060"/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cs typeface="Calibri" panose="020F0502020204030204"/>
            </a:endParaRP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cs typeface="Calibri" panose="020F0502020204030204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6781B-5671-4807-B6DC-336E34DBF43A}"/>
              </a:ext>
            </a:extLst>
          </p:cNvPr>
          <p:cNvSpPr txBox="1"/>
          <p:nvPr/>
        </p:nvSpPr>
        <p:spPr>
          <a:xfrm>
            <a:off x="152401" y="2208363"/>
            <a:ext cx="9097991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endParaRPr lang="en-US" sz="3200" b="1" dirty="0">
              <a:solidFill>
                <a:srgbClr val="002060"/>
              </a:solidFill>
              <a:cs typeface="Arial"/>
            </a:endParaRPr>
          </a:p>
          <a:p>
            <a:pPr>
              <a:buChar char="•"/>
            </a:pPr>
            <a:endParaRPr lang="en-US" sz="3200" b="1" dirty="0">
              <a:solidFill>
                <a:srgbClr val="002060"/>
              </a:solidFill>
              <a:cs typeface="Arial"/>
            </a:endParaRPr>
          </a:p>
          <a:p>
            <a:pPr>
              <a:buChar char="•"/>
            </a:pPr>
            <a:r>
              <a:rPr lang="en-US" sz="3200" b="1">
                <a:solidFill>
                  <a:srgbClr val="002060"/>
                </a:solidFill>
                <a:cs typeface="Arial"/>
              </a:rPr>
              <a:t>EXCEPTION</a:t>
            </a:r>
            <a:endParaRPr lang="en-US">
              <a:cs typeface="Calibri" panose="020F0502020204030204"/>
            </a:endParaRPr>
          </a:p>
          <a:p>
            <a:pPr>
              <a:buChar char="•"/>
            </a:pPr>
            <a:r>
              <a:rPr lang="en-US" sz="3200" b="1" dirty="0">
                <a:solidFill>
                  <a:srgbClr val="002060"/>
                </a:solidFill>
                <a:cs typeface="Arial"/>
              </a:rPr>
              <a:t>EXCEPTION HANDLING </a:t>
            </a:r>
          </a:p>
          <a:p>
            <a:pPr>
              <a:buChar char="•"/>
            </a:pPr>
            <a:r>
              <a:rPr lang="en-US" sz="3200" b="1" dirty="0">
                <a:solidFill>
                  <a:srgbClr val="002060"/>
                </a:solidFill>
                <a:cs typeface="Arial"/>
              </a:rPr>
              <a:t>TYPES OF EXCEPTIONS</a:t>
            </a:r>
          </a:p>
          <a:p>
            <a:pPr>
              <a:buChar char="•"/>
            </a:pPr>
            <a:endParaRPr lang="en-US" b="1" dirty="0">
              <a:solidFill>
                <a:srgbClr val="002060"/>
              </a:solidFill>
              <a:cs typeface="Arial"/>
            </a:endParaRPr>
          </a:p>
          <a:p>
            <a:pPr>
              <a:buChar char="•"/>
            </a:pPr>
            <a:endParaRPr lang="en-US" b="1" dirty="0">
              <a:solidFill>
                <a:srgbClr val="00206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230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        SQLITE</a:t>
            </a:r>
            <a:b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</a:br>
            <a:endParaRPr lang="en-US" sz="4000">
              <a:solidFill>
                <a:srgbClr val="000000"/>
              </a:solidFill>
              <a:latin typeface="Calibri Light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solidFill>
                <a:srgbClr val="002060"/>
              </a:solidFill>
              <a:cs typeface="Calibri"/>
            </a:endParaRP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b="1" dirty="0">
                <a:solidFill>
                  <a:srgbClr val="002060"/>
                </a:solidFill>
                <a:latin typeface="Calibri" panose="020F0502020204030204"/>
                <a:ea typeface="+mn-lt"/>
                <a:cs typeface="+mn-lt"/>
              </a:rPr>
              <a:t>SQLITE:</a:t>
            </a:r>
            <a:endParaRPr lang="en-US" b="1" dirty="0">
              <a:solidFill>
                <a:srgbClr val="002060"/>
              </a:solidFill>
              <a:latin typeface="Calibri" panose="020F0502020204030204"/>
              <a:ea typeface="+mn-lt"/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alibri Light"/>
                <a:ea typeface="+mn-lt"/>
                <a:cs typeface="Calibri Light"/>
              </a:rPr>
              <a:t>It is self-contained, serverless, zero-configuration</a:t>
            </a:r>
            <a:endParaRPr lang="en-US" b="1">
              <a:solidFill>
                <a:srgbClr val="002060"/>
              </a:solidFill>
              <a:latin typeface="Calibri" panose="020F0502020204030204"/>
              <a:ea typeface="+mn-lt"/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alibri Light"/>
                <a:ea typeface="+mn-lt"/>
                <a:cs typeface="Calibri Light"/>
              </a:rPr>
              <a:t> and transactional. It is very fast and lightweight, and</a:t>
            </a:r>
            <a:endParaRPr lang="en-US" b="1">
              <a:solidFill>
                <a:srgbClr val="002060"/>
              </a:solidFill>
              <a:latin typeface="Calibri" panose="020F0502020204030204"/>
              <a:ea typeface="+mn-lt"/>
              <a:cs typeface="Calibri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alibri Light"/>
                <a:ea typeface="+mn-lt"/>
                <a:cs typeface="Calibri Light"/>
              </a:rPr>
              <a:t> the entire database is stored in a single disk file</a:t>
            </a:r>
            <a:endParaRPr lang="en-US" b="1">
              <a:solidFill>
                <a:srgbClr val="002060"/>
              </a:solidFill>
              <a:cs typeface="Calibri"/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b="1" dirty="0">
                <a:solidFill>
                  <a:srgbClr val="002060"/>
                </a:solidFill>
                <a:latin typeface="Calibri" panose="020F0502020204030204"/>
                <a:ea typeface="+mn-lt"/>
                <a:cs typeface="+mn-lt"/>
              </a:rPr>
              <a:t>Import sqlite3</a:t>
            </a:r>
          </a:p>
          <a:p>
            <a:pPr>
              <a:buFont typeface="Wingdings" panose="020B0604020202020204" pitchFamily="34" charset="0"/>
              <a:buChar char="§"/>
            </a:pPr>
            <a:endParaRPr lang="en-US" b="1" dirty="0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b="1" dirty="0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endParaRPr lang="en-US" b="1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 marL="0" indent="0">
              <a:buNone/>
            </a:pPr>
            <a:endParaRPr lang="en-US" b="1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endParaRPr lang="en-US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96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       </a:t>
            </a:r>
            <a:r>
              <a:rPr lang="en-US"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    </a:t>
            </a:r>
            <a:br>
              <a:rPr lang="en-US" sz="4000" b="1" dirty="0">
                <a:solidFill>
                  <a:srgbClr val="FF0000"/>
                </a:solidFill>
                <a:latin typeface="Times New Roman"/>
                <a:cs typeface="Times New Roman"/>
              </a:rPr>
            </a:br>
            <a:r>
              <a:rPr lang="en-US" sz="4000" b="1">
                <a:solidFill>
                  <a:srgbClr val="FF0000"/>
                </a:solidFill>
                <a:latin typeface="Times New Roman"/>
                <a:cs typeface="Times New Roman"/>
              </a:rPr>
              <a:t>        SQLITE WITH PYTHON</a:t>
            </a:r>
            <a:br>
              <a:rPr lang="en-US" sz="4000" b="1" dirty="0">
                <a:solidFill>
                  <a:srgbClr val="FF0000"/>
                </a:solidFill>
                <a:latin typeface="Times New Roman"/>
                <a:cs typeface="Times New Roman"/>
              </a:rPr>
            </a:br>
            <a:r>
              <a:rPr lang="en-US"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 </a:t>
            </a:r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</a:t>
            </a:r>
            <a:b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</a:br>
            <a:endParaRPr lang="en-US" sz="4000" b="1" dirty="0">
              <a:solidFill>
                <a:srgbClr val="FF0000"/>
              </a:solidFill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solidFill>
                <a:srgbClr val="002060"/>
              </a:solidFill>
              <a:cs typeface="Calibri"/>
            </a:endParaRPr>
          </a:p>
          <a:p>
            <a:r>
              <a:rPr lang="en-US" b="1" dirty="0">
                <a:solidFill>
                  <a:srgbClr val="002060"/>
                </a:solidFill>
                <a:latin typeface="Consolas"/>
                <a:cs typeface="Calibri"/>
              </a:rPr>
              <a:t>Create database</a:t>
            </a:r>
          </a:p>
          <a:p>
            <a:r>
              <a:rPr lang="en-US" b="1" dirty="0">
                <a:solidFill>
                  <a:srgbClr val="002060"/>
                </a:solidFill>
                <a:latin typeface="Consolas"/>
                <a:cs typeface="Calibri"/>
              </a:rPr>
              <a:t>Create Table</a:t>
            </a:r>
          </a:p>
          <a:p>
            <a:r>
              <a:rPr lang="en-US" b="1" dirty="0">
                <a:solidFill>
                  <a:srgbClr val="002060"/>
                </a:solidFill>
                <a:latin typeface="Consolas"/>
                <a:cs typeface="Calibri"/>
              </a:rPr>
              <a:t>Insert Values in tables</a:t>
            </a:r>
          </a:p>
          <a:p>
            <a:r>
              <a:rPr lang="en-US" b="1">
                <a:solidFill>
                  <a:srgbClr val="002060"/>
                </a:solidFill>
                <a:latin typeface="Consolas"/>
                <a:ea typeface="+mn-lt"/>
                <a:cs typeface="+mn-lt"/>
              </a:rPr>
              <a:t>Select</a:t>
            </a:r>
            <a:endParaRPr lang="en-US" b="1" dirty="0">
              <a:solidFill>
                <a:srgbClr val="002060"/>
              </a:solidFill>
              <a:latin typeface="Consolas"/>
              <a:ea typeface="+mn-lt"/>
              <a:cs typeface="+mn-lt"/>
            </a:endParaRPr>
          </a:p>
          <a:p>
            <a:r>
              <a:rPr lang="en-US" b="1">
                <a:solidFill>
                  <a:srgbClr val="002060"/>
                </a:solidFill>
                <a:latin typeface="Consolas"/>
                <a:ea typeface="+mn-lt"/>
                <a:cs typeface="+mn-lt"/>
              </a:rPr>
              <a:t>Update</a:t>
            </a:r>
            <a:endParaRPr lang="en-US" b="1" dirty="0">
              <a:solidFill>
                <a:srgbClr val="002060"/>
              </a:solidFill>
              <a:latin typeface="Consolas"/>
              <a:ea typeface="+mn-lt"/>
              <a:cs typeface="+mn-lt"/>
            </a:endParaRPr>
          </a:p>
          <a:p>
            <a:r>
              <a:rPr lang="en-US" b="1">
                <a:solidFill>
                  <a:srgbClr val="002060"/>
                </a:solidFill>
                <a:latin typeface="Consolas"/>
                <a:ea typeface="+mn-lt"/>
                <a:cs typeface="+mn-lt"/>
              </a:rPr>
              <a:t>Delete</a:t>
            </a:r>
            <a:endParaRPr lang="en-US" b="1" dirty="0">
              <a:solidFill>
                <a:srgbClr val="002060"/>
              </a:solidFill>
              <a:latin typeface="Consolas"/>
              <a:ea typeface="+mn-lt"/>
              <a:cs typeface="+mn-lt"/>
            </a:endParaRPr>
          </a:p>
          <a:p>
            <a:endParaRPr lang="en-US" b="1" dirty="0">
              <a:solidFill>
                <a:srgbClr val="002060"/>
              </a:solidFill>
              <a:latin typeface="Consolas"/>
              <a:ea typeface="+mn-lt"/>
              <a:cs typeface="+mn-lt"/>
            </a:endParaRPr>
          </a:p>
          <a:p>
            <a:endParaRPr lang="en-US" b="1" dirty="0">
              <a:solidFill>
                <a:srgbClr val="002060"/>
              </a:solidFill>
              <a:latin typeface="Consolas"/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b="1" dirty="0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b="1" dirty="0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b="1" dirty="0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b="1" dirty="0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endParaRPr lang="en-US" b="1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pPr marL="0" indent="0">
              <a:buNone/>
            </a:pPr>
            <a:endParaRPr lang="en-US" b="1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  <a:p>
            <a:endParaRPr lang="en-US">
              <a:solidFill>
                <a:srgbClr val="002060"/>
              </a:solidFill>
              <a:latin typeface="Calibri" panose="020F0502020204030204"/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64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202" y="2769790"/>
            <a:ext cx="6611531" cy="1325563"/>
          </a:xfrm>
        </p:spPr>
        <p:txBody>
          <a:bodyPr>
            <a:normAutofit/>
          </a:bodyPr>
          <a:lstStyle/>
          <a:p>
            <a:r>
              <a:rPr lang="en-US" sz="6600" b="1">
                <a:solidFill>
                  <a:srgbClr val="002060"/>
                </a:solidFill>
                <a:latin typeface="Times New Roman"/>
                <a:cs typeface="Times New Roman"/>
              </a:rPr>
              <a:t> THANK YOU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39D21FC-E32A-409B-8132-921C38C32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410" y="2364437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573" y="2843124"/>
            <a:ext cx="1617450" cy="125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69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      </vt:lpstr>
      <vt:lpstr>CONTENT FOR THE DAY13</vt:lpstr>
      <vt:lpstr>     QUICK RECAP OF DAY 12 </vt:lpstr>
      <vt:lpstr>          SQLITE </vt:lpstr>
      <vt:lpstr>                      SQLITE WITH PYTHON    </vt:lpstr>
      <vt:lpstr> 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revision>1233</cp:revision>
  <dcterms:created xsi:type="dcterms:W3CDTF">2014-09-12T17:24:29Z</dcterms:created>
  <dcterms:modified xsi:type="dcterms:W3CDTF">2019-08-31T11:03:06Z</dcterms:modified>
</cp:coreProperties>
</file>