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62" r:id="rId3"/>
    <p:sldId id="265" r:id="rId4"/>
    <p:sldId id="290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E3040-991D-4C62-910D-A5F3EE896377}" v="2" dt="2019-08-25T00:50:33.457"/>
    <p1510:client id="{250CE4A9-C84A-4C37-A23C-39BFA8F3D6A7}" v="1" dt="2019-08-17T18:45:39.446"/>
    <p1510:client id="{620D348F-DA4E-4F1C-ADFF-0F2AE6F81FAE}" v="5" dt="2019-08-18T18:33:53.401"/>
    <p1510:client id="{73CA9F5C-F686-4216-88F1-4799C05A36EE}" v="6" dt="2019-08-18T10:31:41.659"/>
    <p1510:client id="{82D32177-D32B-4AA0-9C71-2F9577FFFDA8}" v="273" dt="2019-09-05T07:42:49.282"/>
    <p1510:client id="{A93A2A6F-78B6-4849-A3F3-4A400282D45A}" v="948" dt="2019-08-18T16:12:19.188"/>
    <p1510:client id="{AEF8EEAB-AB4C-40D7-82C6-5F7CF7C39677}" v="1" dt="2019-08-18T10:35:01.065"/>
    <p1510:client id="{B7B45F7B-E70A-485A-B0F0-52D15203B1F3}" v="6" dt="2019-08-17T21:42:54.086"/>
    <p1510:client id="{DBFE87C0-0949-4242-8A19-B44BBD1EFB58}" v="2" dt="2019-08-24T17:55:58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898" y="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9A238-B3FD-42F1-8814-51ED526AE3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0D77C52-BE40-45C5-A38C-3B3235556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QUICK RECAP OF </a:t>
          </a:r>
          <a:r>
            <a:rPr lang="en-US" b="1" i="0" dirty="0">
              <a:latin typeface="Calibri Light" panose="020F0302020204030204"/>
            </a:rPr>
            <a:t>DAY 16</a:t>
          </a:r>
          <a:endParaRPr lang="en-US" b="0" i="0" dirty="0">
            <a:latin typeface="Calibri Light" panose="020F0302020204030204"/>
          </a:endParaRPr>
        </a:p>
      </dgm:t>
    </dgm:pt>
    <dgm:pt modelId="{3F9AE823-B3C6-4FFF-B947-72B676EB2238}" type="parTrans" cxnId="{9033AC09-4440-43CE-AF23-52391E8DACE6}">
      <dgm:prSet/>
      <dgm:spPr/>
      <dgm:t>
        <a:bodyPr/>
        <a:lstStyle/>
        <a:p>
          <a:endParaRPr lang="en-US"/>
        </a:p>
      </dgm:t>
    </dgm:pt>
    <dgm:pt modelId="{2FFC5FFE-F622-49B3-8CA1-169F79767128}" type="sibTrans" cxnId="{9033AC09-4440-43CE-AF23-52391E8DACE6}">
      <dgm:prSet/>
      <dgm:spPr/>
      <dgm:t>
        <a:bodyPr/>
        <a:lstStyle/>
        <a:p>
          <a:endParaRPr lang="en-US"/>
        </a:p>
      </dgm:t>
    </dgm:pt>
    <dgm:pt modelId="{9C51C9FB-834B-437C-BB4A-6CDAB7FE16A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  <a:cs typeface="Calibri Light"/>
            </a:rPr>
            <a:t>PANDAS INTRODUCTION</a:t>
          </a:r>
          <a:endParaRPr lang="en-US" b="1" dirty="0"/>
        </a:p>
      </dgm:t>
    </dgm:pt>
    <dgm:pt modelId="{EF805D0D-DEA4-4BE9-9592-0DEF46462741}" type="parTrans" cxnId="{815FB59E-5341-42BE-83B5-57DF0CBABF7B}">
      <dgm:prSet/>
      <dgm:spPr/>
    </dgm:pt>
    <dgm:pt modelId="{560AF053-FDA4-48EE-B14B-67A86248D9EB}" type="sibTrans" cxnId="{815FB59E-5341-42BE-83B5-57DF0CBABF7B}">
      <dgm:prSet/>
      <dgm:spPr/>
    </dgm:pt>
    <dgm:pt modelId="{9CE5D9AB-39C1-4528-BCE9-13BABC152DC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  <a:cs typeface="Calibri Light"/>
            </a:rPr>
            <a:t>BASIC PANDAS  OPERATIONS</a:t>
          </a:r>
          <a:endParaRPr lang="en-US" b="1" dirty="0">
            <a:latin typeface="Calibri Light" panose="020F0302020204030204"/>
          </a:endParaRPr>
        </a:p>
      </dgm:t>
    </dgm:pt>
    <dgm:pt modelId="{9629E39B-6FF1-4793-8C59-B26B41BBC3BE}" type="parTrans" cxnId="{B2AB972F-1412-4066-B854-D3D0A52BAD46}">
      <dgm:prSet/>
      <dgm:spPr/>
    </dgm:pt>
    <dgm:pt modelId="{409D603E-CC34-4837-9D58-380CEFD8BFC5}" type="sibTrans" cxnId="{B2AB972F-1412-4066-B854-D3D0A52BAD46}">
      <dgm:prSet/>
      <dgm:spPr/>
    </dgm:pt>
    <dgm:pt modelId="{FD77D30B-C5F7-480B-A545-C205CFCBD34C}" type="pres">
      <dgm:prSet presAssocID="{1AA9A238-B3FD-42F1-8814-51ED526AE3B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A1E6C3-2297-4F6A-89EC-CFF213015C64}" type="pres">
      <dgm:prSet presAssocID="{00D77C52-BE40-45C5-A38C-3B3235556EA2}" presName="compNode" presStyleCnt="0"/>
      <dgm:spPr/>
    </dgm:pt>
    <dgm:pt modelId="{2E459E6B-8895-4F6F-B45A-A929991E4492}" type="pres">
      <dgm:prSet presAssocID="{00D77C52-BE40-45C5-A38C-3B3235556E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ity"/>
        </a:ext>
      </dgm:extLst>
    </dgm:pt>
    <dgm:pt modelId="{2EB5BE9F-970F-4E8C-BCF7-E0590B1DF199}" type="pres">
      <dgm:prSet presAssocID="{00D77C52-BE40-45C5-A38C-3B3235556EA2}" presName="spaceRect" presStyleCnt="0"/>
      <dgm:spPr/>
    </dgm:pt>
    <dgm:pt modelId="{10A65681-85E4-45D6-AA78-5E4C42F9D2AA}" type="pres">
      <dgm:prSet presAssocID="{00D77C52-BE40-45C5-A38C-3B3235556EA2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0343763-F62D-487B-95E0-5226E3B3CF46}" type="pres">
      <dgm:prSet presAssocID="{2FFC5FFE-F622-49B3-8CA1-169F79767128}" presName="sibTrans" presStyleCnt="0"/>
      <dgm:spPr/>
    </dgm:pt>
    <dgm:pt modelId="{13C408F0-684B-499F-BF9F-3D0584785864}" type="pres">
      <dgm:prSet presAssocID="{9C51C9FB-834B-437C-BB4A-6CDAB7FE16A5}" presName="compNode" presStyleCnt="0"/>
      <dgm:spPr/>
    </dgm:pt>
    <dgm:pt modelId="{8EF84FD3-6C12-4DE5-BFB5-8A41016BF813}" type="pres">
      <dgm:prSet presAssocID="{9C51C9FB-834B-437C-BB4A-6CDAB7FE16A5}" presName="iconRect" presStyleLbl="node1" presStyleIdx="1" presStyleCnt="3"/>
      <dgm:spPr/>
    </dgm:pt>
    <dgm:pt modelId="{092ED458-7EB5-48C7-A3ED-B9D4A8A4AD82}" type="pres">
      <dgm:prSet presAssocID="{9C51C9FB-834B-437C-BB4A-6CDAB7FE16A5}" presName="spaceRect" presStyleCnt="0"/>
      <dgm:spPr/>
    </dgm:pt>
    <dgm:pt modelId="{BD97ABDA-2401-498D-91DF-9F8058B20332}" type="pres">
      <dgm:prSet presAssocID="{9C51C9FB-834B-437C-BB4A-6CDAB7FE16A5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E9C06E-49BB-444B-B0E6-23CDA2AA2752}" type="pres">
      <dgm:prSet presAssocID="{560AF053-FDA4-48EE-B14B-67A86248D9EB}" presName="sibTrans" presStyleCnt="0"/>
      <dgm:spPr/>
    </dgm:pt>
    <dgm:pt modelId="{761808F0-D0D4-4975-A836-281D0F45EC88}" type="pres">
      <dgm:prSet presAssocID="{9CE5D9AB-39C1-4528-BCE9-13BABC152DCE}" presName="compNode" presStyleCnt="0"/>
      <dgm:spPr/>
    </dgm:pt>
    <dgm:pt modelId="{22FC28CC-0FC6-4650-9368-1AC9D56537CA}" type="pres">
      <dgm:prSet presAssocID="{9CE5D9AB-39C1-4528-BCE9-13BABC152DCE}" presName="iconRect" presStyleLbl="node1" presStyleIdx="2" presStyleCnt="3"/>
      <dgm:spPr/>
    </dgm:pt>
    <dgm:pt modelId="{EB8649A8-D22D-4BF2-8CAE-69866F8861BB}" type="pres">
      <dgm:prSet presAssocID="{9CE5D9AB-39C1-4528-BCE9-13BABC152DCE}" presName="spaceRect" presStyleCnt="0"/>
      <dgm:spPr/>
    </dgm:pt>
    <dgm:pt modelId="{ECFF7E72-4FE5-48A0-A823-0D62CC9B548D}" type="pres">
      <dgm:prSet presAssocID="{9CE5D9AB-39C1-4528-BCE9-13BABC152DCE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5FB59E-5341-42BE-83B5-57DF0CBABF7B}" srcId="{1AA9A238-B3FD-42F1-8814-51ED526AE3B5}" destId="{9C51C9FB-834B-437C-BB4A-6CDAB7FE16A5}" srcOrd="1" destOrd="0" parTransId="{EF805D0D-DEA4-4BE9-9592-0DEF46462741}" sibTransId="{560AF053-FDA4-48EE-B14B-67A86248D9EB}"/>
    <dgm:cxn modelId="{B2AB972F-1412-4066-B854-D3D0A52BAD46}" srcId="{1AA9A238-B3FD-42F1-8814-51ED526AE3B5}" destId="{9CE5D9AB-39C1-4528-BCE9-13BABC152DCE}" srcOrd="2" destOrd="0" parTransId="{9629E39B-6FF1-4793-8C59-B26B41BBC3BE}" sibTransId="{409D603E-CC34-4837-9D58-380CEFD8BFC5}"/>
    <dgm:cxn modelId="{9D341D33-9867-4A3B-91F0-6A8318BC4F3A}" type="presOf" srcId="{9C51C9FB-834B-437C-BB4A-6CDAB7FE16A5}" destId="{BD97ABDA-2401-498D-91DF-9F8058B20332}" srcOrd="0" destOrd="0" presId="urn:microsoft.com/office/officeart/2018/2/layout/IconLabelList"/>
    <dgm:cxn modelId="{1E5751E5-1B0F-4188-8E1E-89F4CCC133E9}" type="presOf" srcId="{1AA9A238-B3FD-42F1-8814-51ED526AE3B5}" destId="{FD77D30B-C5F7-480B-A545-C205CFCBD34C}" srcOrd="0" destOrd="0" presId="urn:microsoft.com/office/officeart/2018/2/layout/IconLabelList"/>
    <dgm:cxn modelId="{80E16A0F-0E3A-4CDE-AFE0-95430CA1B7B0}" type="presOf" srcId="{9CE5D9AB-39C1-4528-BCE9-13BABC152DCE}" destId="{ECFF7E72-4FE5-48A0-A823-0D62CC9B548D}" srcOrd="0" destOrd="0" presId="urn:microsoft.com/office/officeart/2018/2/layout/IconLabelList"/>
    <dgm:cxn modelId="{9033AC09-4440-43CE-AF23-52391E8DACE6}" srcId="{1AA9A238-B3FD-42F1-8814-51ED526AE3B5}" destId="{00D77C52-BE40-45C5-A38C-3B3235556EA2}" srcOrd="0" destOrd="0" parTransId="{3F9AE823-B3C6-4FFF-B947-72B676EB2238}" sibTransId="{2FFC5FFE-F622-49B3-8CA1-169F79767128}"/>
    <dgm:cxn modelId="{B51A51F5-C39B-47E2-A8AA-9CD6568B49CE}" type="presOf" srcId="{00D77C52-BE40-45C5-A38C-3B3235556EA2}" destId="{10A65681-85E4-45D6-AA78-5E4C42F9D2AA}" srcOrd="0" destOrd="0" presId="urn:microsoft.com/office/officeart/2018/2/layout/IconLabelList"/>
    <dgm:cxn modelId="{2140FD2A-BB0D-40C7-9E2D-4DBE9D1EA657}" type="presParOf" srcId="{FD77D30B-C5F7-480B-A545-C205CFCBD34C}" destId="{71A1E6C3-2297-4F6A-89EC-CFF213015C64}" srcOrd="0" destOrd="0" presId="urn:microsoft.com/office/officeart/2018/2/layout/IconLabelList"/>
    <dgm:cxn modelId="{A65761B3-6F5B-49EE-A194-EE0AC57EF4BC}" type="presParOf" srcId="{71A1E6C3-2297-4F6A-89EC-CFF213015C64}" destId="{2E459E6B-8895-4F6F-B45A-A929991E4492}" srcOrd="0" destOrd="0" presId="urn:microsoft.com/office/officeart/2018/2/layout/IconLabelList"/>
    <dgm:cxn modelId="{E1F1C957-89D0-4AE4-A7FF-A147C173E935}" type="presParOf" srcId="{71A1E6C3-2297-4F6A-89EC-CFF213015C64}" destId="{2EB5BE9F-970F-4E8C-BCF7-E0590B1DF199}" srcOrd="1" destOrd="0" presId="urn:microsoft.com/office/officeart/2018/2/layout/IconLabelList"/>
    <dgm:cxn modelId="{226B77B3-F439-46B6-ACF1-32FD535EC65D}" type="presParOf" srcId="{71A1E6C3-2297-4F6A-89EC-CFF213015C64}" destId="{10A65681-85E4-45D6-AA78-5E4C42F9D2AA}" srcOrd="2" destOrd="0" presId="urn:microsoft.com/office/officeart/2018/2/layout/IconLabelList"/>
    <dgm:cxn modelId="{DAD9EFB9-E996-47AD-9B8C-61EFE6384BC2}" type="presParOf" srcId="{FD77D30B-C5F7-480B-A545-C205CFCBD34C}" destId="{70343763-F62D-487B-95E0-5226E3B3CF46}" srcOrd="1" destOrd="0" presId="urn:microsoft.com/office/officeart/2018/2/layout/IconLabelList"/>
    <dgm:cxn modelId="{786BB142-2A71-48CD-B24B-49A9F95EF415}" type="presParOf" srcId="{FD77D30B-C5F7-480B-A545-C205CFCBD34C}" destId="{13C408F0-684B-499F-BF9F-3D0584785864}" srcOrd="2" destOrd="0" presId="urn:microsoft.com/office/officeart/2018/2/layout/IconLabelList"/>
    <dgm:cxn modelId="{7086680C-7DF0-4C8E-A5A8-D337FEF5D53F}" type="presParOf" srcId="{13C408F0-684B-499F-BF9F-3D0584785864}" destId="{8EF84FD3-6C12-4DE5-BFB5-8A41016BF813}" srcOrd="0" destOrd="0" presId="urn:microsoft.com/office/officeart/2018/2/layout/IconLabelList"/>
    <dgm:cxn modelId="{3B6086F2-777D-4404-9C8E-3C06CAC66C5D}" type="presParOf" srcId="{13C408F0-684B-499F-BF9F-3D0584785864}" destId="{092ED458-7EB5-48C7-A3ED-B9D4A8A4AD82}" srcOrd="1" destOrd="0" presId="urn:microsoft.com/office/officeart/2018/2/layout/IconLabelList"/>
    <dgm:cxn modelId="{FC7C1F8F-802C-406E-889F-B65706A197F7}" type="presParOf" srcId="{13C408F0-684B-499F-BF9F-3D0584785864}" destId="{BD97ABDA-2401-498D-91DF-9F8058B20332}" srcOrd="2" destOrd="0" presId="urn:microsoft.com/office/officeart/2018/2/layout/IconLabelList"/>
    <dgm:cxn modelId="{EDDDC2BD-7A6E-4960-8977-996A0F02DB9F}" type="presParOf" srcId="{FD77D30B-C5F7-480B-A545-C205CFCBD34C}" destId="{34E9C06E-49BB-444B-B0E6-23CDA2AA2752}" srcOrd="3" destOrd="0" presId="urn:microsoft.com/office/officeart/2018/2/layout/IconLabelList"/>
    <dgm:cxn modelId="{15BB7060-64BC-4746-A938-4A74FE60F441}" type="presParOf" srcId="{FD77D30B-C5F7-480B-A545-C205CFCBD34C}" destId="{761808F0-D0D4-4975-A836-281D0F45EC88}" srcOrd="4" destOrd="0" presId="urn:microsoft.com/office/officeart/2018/2/layout/IconLabelList"/>
    <dgm:cxn modelId="{BA137B40-9425-4378-93A1-72F26BC39220}" type="presParOf" srcId="{761808F0-D0D4-4975-A836-281D0F45EC88}" destId="{22FC28CC-0FC6-4650-9368-1AC9D56537CA}" srcOrd="0" destOrd="0" presId="urn:microsoft.com/office/officeart/2018/2/layout/IconLabelList"/>
    <dgm:cxn modelId="{3A199BEB-D701-4AF3-9499-457F699665E9}" type="presParOf" srcId="{761808F0-D0D4-4975-A836-281D0F45EC88}" destId="{EB8649A8-D22D-4BF2-8CAE-69866F8861BB}" srcOrd="1" destOrd="0" presId="urn:microsoft.com/office/officeart/2018/2/layout/IconLabelList"/>
    <dgm:cxn modelId="{CCBF01C4-9B7D-4205-979E-378985A8D990}" type="presParOf" srcId="{761808F0-D0D4-4975-A836-281D0F45EC88}" destId="{ECFF7E72-4FE5-48A0-A823-0D62CC9B54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459E6B-8895-4F6F-B45A-A929991E4492}">
      <dsp:nvSpPr>
        <dsp:cNvPr id="0" name=""/>
        <dsp:cNvSpPr/>
      </dsp:nvSpPr>
      <dsp:spPr>
        <a:xfrm>
          <a:off x="1002556" y="1216682"/>
          <a:ext cx="1110038" cy="11100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681-85E4-45D6-AA78-5E4C42F9D2AA}">
      <dsp:nvSpPr>
        <dsp:cNvPr id="0" name=""/>
        <dsp:cNvSpPr/>
      </dsp:nvSpPr>
      <dsp:spPr>
        <a:xfrm>
          <a:off x="324199" y="2649740"/>
          <a:ext cx="24667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0" kern="1200" dirty="0"/>
            <a:t>QUICK RECAP OF </a:t>
          </a:r>
          <a:r>
            <a:rPr lang="en-US" sz="1700" b="1" i="0" kern="1200" dirty="0">
              <a:latin typeface="Calibri Light" panose="020F0302020204030204"/>
            </a:rPr>
            <a:t>DAY 16</a:t>
          </a:r>
          <a:endParaRPr lang="en-US" sz="1700" b="0" i="0" kern="1200" dirty="0">
            <a:latin typeface="Calibri Light" panose="020F0302020204030204"/>
          </a:endParaRPr>
        </a:p>
      </dsp:txBody>
      <dsp:txXfrm>
        <a:off x="324199" y="2649740"/>
        <a:ext cx="2466751" cy="720000"/>
      </dsp:txXfrm>
    </dsp:sp>
    <dsp:sp modelId="{8EF84FD3-6C12-4DE5-BFB5-8A41016BF813}">
      <dsp:nvSpPr>
        <dsp:cNvPr id="0" name=""/>
        <dsp:cNvSpPr/>
      </dsp:nvSpPr>
      <dsp:spPr>
        <a:xfrm>
          <a:off x="3900989" y="1216682"/>
          <a:ext cx="1110038" cy="11100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7ABDA-2401-498D-91DF-9F8058B20332}">
      <dsp:nvSpPr>
        <dsp:cNvPr id="0" name=""/>
        <dsp:cNvSpPr/>
      </dsp:nvSpPr>
      <dsp:spPr>
        <a:xfrm>
          <a:off x="3222633" y="2649740"/>
          <a:ext cx="24667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>
              <a:latin typeface="Calibri Light" panose="020F0302020204030204"/>
              <a:cs typeface="Calibri Light"/>
            </a:rPr>
            <a:t>PANDAS INTRODUCTION</a:t>
          </a:r>
          <a:endParaRPr lang="en-US" sz="1700" b="1" kern="1200" dirty="0"/>
        </a:p>
      </dsp:txBody>
      <dsp:txXfrm>
        <a:off x="3222633" y="2649740"/>
        <a:ext cx="2466751" cy="720000"/>
      </dsp:txXfrm>
    </dsp:sp>
    <dsp:sp modelId="{22FC28CC-0FC6-4650-9368-1AC9D56537CA}">
      <dsp:nvSpPr>
        <dsp:cNvPr id="0" name=""/>
        <dsp:cNvSpPr/>
      </dsp:nvSpPr>
      <dsp:spPr>
        <a:xfrm>
          <a:off x="6799423" y="1216682"/>
          <a:ext cx="1110038" cy="11100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F7E72-4FE5-48A0-A823-0D62CC9B548D}">
      <dsp:nvSpPr>
        <dsp:cNvPr id="0" name=""/>
        <dsp:cNvSpPr/>
      </dsp:nvSpPr>
      <dsp:spPr>
        <a:xfrm>
          <a:off x="6121066" y="2649740"/>
          <a:ext cx="24667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>
              <a:latin typeface="Calibri Light" panose="020F0302020204030204"/>
              <a:cs typeface="Calibri Light"/>
            </a:rPr>
            <a:t>BASIC PANDAS  OPERATIONS</a:t>
          </a:r>
          <a:endParaRPr lang="en-US" sz="1700" b="1" kern="1200" dirty="0">
            <a:latin typeface="Calibri Light" panose="020F0302020204030204"/>
          </a:endParaRPr>
        </a:p>
      </dsp:txBody>
      <dsp:txXfrm>
        <a:off x="6121066" y="2649740"/>
        <a:ext cx="24667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7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0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9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61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08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40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48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09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9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48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38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3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905BA41-EE6E-4F80-8636-447F22DD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522" y="2622986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endParaRPr lang="en-US" sz="15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352" y="3619834"/>
            <a:ext cx="8495070" cy="2226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 Black"/>
              </a:rPr>
              <a:t>EDUSTART NOW WELCOMES</a:t>
            </a:r>
          </a:p>
          <a:p>
            <a:r>
              <a:rPr lang="en-US" sz="3600" b="1">
                <a:solidFill>
                  <a:schemeClr val="bg1"/>
                </a:solidFill>
                <a:latin typeface="Arial Black"/>
                <a:cs typeface="Calibri"/>
              </a:rPr>
              <a:t>YOU</a:t>
            </a:r>
          </a:p>
          <a:p>
            <a:endParaRPr lang="en-US">
              <a:solidFill>
                <a:srgbClr val="FFFFFF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D7549B2-EE05-4558-8C64-AC46755F2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4FAB59D-ABED-4381-A153-80B4D69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58" y="1242205"/>
            <a:ext cx="1434266" cy="1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xmlns="" id="{3E35A2BE-4E90-4DC3-AFB1-C153FB8DC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6935600"/>
              </p:ext>
            </p:extLst>
          </p:nvPr>
        </p:nvGraphicFramePr>
        <p:xfrm>
          <a:off x="719487" y="1487418"/>
          <a:ext cx="8912018" cy="458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9457D28D-9BE8-43FE-8518-64E8D360D964}"/>
              </a:ext>
            </a:extLst>
          </p:cNvPr>
          <p:cNvSpPr txBox="1"/>
          <p:nvPr/>
        </p:nvSpPr>
        <p:spPr>
          <a:xfrm>
            <a:off x="511834" y="6435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pic>
        <p:nvPicPr>
          <p:cNvPr id="270" name="Picture 4">
            <a:extLst>
              <a:ext uri="{FF2B5EF4-FFF2-40B4-BE49-F238E27FC236}">
                <a16:creationId xmlns:a16="http://schemas.microsoft.com/office/drawing/2014/main" xmlns="" id="{E8403F19-7B3E-4213-81C9-9D7769898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49" name="Title 48">
            <a:extLst>
              <a:ext uri="{FF2B5EF4-FFF2-40B4-BE49-F238E27FC236}">
                <a16:creationId xmlns:a16="http://schemas.microsoft.com/office/drawing/2014/main" xmlns="" id="{7018E347-CCE1-4993-9DF9-00229DF4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CONTENT FOR THE DAY17</a:t>
            </a:r>
            <a:endParaRPr lang="en-US" b="1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730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     QUICK RECAP OF DAY 16</a:t>
            </a:r>
            <a:b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 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cs typeface="Calibri" panose="020F0502020204030204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cs typeface="Calibri" panose="020F0502020204030204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76781B-5671-4807-B6DC-336E34DBF43A}"/>
              </a:ext>
            </a:extLst>
          </p:cNvPr>
          <p:cNvSpPr txBox="1"/>
          <p:nvPr/>
        </p:nvSpPr>
        <p:spPr>
          <a:xfrm>
            <a:off x="152401" y="2208363"/>
            <a:ext cx="9097991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sz="3200" b="1" dirty="0">
              <a:solidFill>
                <a:srgbClr val="002060"/>
              </a:solidFill>
              <a:cs typeface="Arial"/>
            </a:endParaRPr>
          </a:p>
          <a:p>
            <a:pPr>
              <a:buChar char="•"/>
            </a:pPr>
            <a:r>
              <a:rPr lang="en-US" sz="3200" b="1" dirty="0">
                <a:solidFill>
                  <a:srgbClr val="002060"/>
                </a:solidFill>
                <a:cs typeface="Arial"/>
              </a:rPr>
              <a:t>NUMPY DATA OPEARTIONS</a:t>
            </a:r>
          </a:p>
          <a:p>
            <a:pPr>
              <a:buChar char="•"/>
            </a:pPr>
            <a:endParaRPr lang="en-US" sz="3200" b="1" dirty="0">
              <a:solidFill>
                <a:srgbClr val="002060"/>
              </a:solidFill>
              <a:cs typeface="Arial"/>
            </a:endParaRPr>
          </a:p>
          <a:p>
            <a:pPr>
              <a:buChar char="•"/>
            </a:pPr>
            <a:endParaRPr lang="en-US" sz="3200" b="1" dirty="0">
              <a:solidFill>
                <a:srgbClr val="002060"/>
              </a:solidFill>
              <a:cs typeface="Arial"/>
            </a:endParaRPr>
          </a:p>
          <a:p>
            <a:pPr>
              <a:buChar char="•"/>
            </a:pPr>
            <a:endParaRPr lang="en-US" b="1" dirty="0">
              <a:solidFill>
                <a:srgbClr val="002060"/>
              </a:solidFill>
              <a:cs typeface="Arial"/>
            </a:endParaRPr>
          </a:p>
          <a:p>
            <a:pPr>
              <a:buChar char="•"/>
            </a:pPr>
            <a:endParaRPr lang="en-US" b="1" dirty="0">
              <a:solidFill>
                <a:srgbClr val="00206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3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 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    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    PANDAS  INTRODUCTION 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 dirty="0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>
              <a:buFont typeface="Wingdings,Sans-Serif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endParaRPr lang="en-US" b="1" dirty="0">
              <a:solidFill>
                <a:srgbClr val="002060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/>
              <a:ea typeface="+mn-lt"/>
              <a:cs typeface="+mn-lt"/>
            </a:endParaRPr>
          </a:p>
          <a:p>
            <a:endParaRPr lang="en-US" b="1" dirty="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endParaRPr lang="en-US" b="1" dirty="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0BFA59-3F5D-4A89-9E8D-9AECF3AFAE5B}"/>
              </a:ext>
            </a:extLst>
          </p:cNvPr>
          <p:cNvSpPr txBox="1"/>
          <p:nvPr/>
        </p:nvSpPr>
        <p:spPr>
          <a:xfrm>
            <a:off x="238665" y="1978325"/>
            <a:ext cx="8220972" cy="340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500" dirty="0">
              <a:solidFill>
                <a:srgbClr val="002060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500" b="1" dirty="0">
                <a:solidFill>
                  <a:srgbClr val="002060"/>
                </a:solidFill>
                <a:ea typeface="+mn-lt"/>
                <a:cs typeface="+mn-lt"/>
              </a:rPr>
              <a:t>Pandas is an </a:t>
            </a:r>
            <a:r>
              <a:rPr lang="en-US" sz="2500" b="1" dirty="0" smtClean="0">
                <a:solidFill>
                  <a:srgbClr val="002060"/>
                </a:solidFill>
                <a:ea typeface="+mn-lt"/>
                <a:cs typeface="+mn-lt"/>
              </a:rPr>
              <a:t>open source </a:t>
            </a:r>
            <a:r>
              <a:rPr lang="en-US" sz="2500" b="1" dirty="0">
                <a:solidFill>
                  <a:srgbClr val="002060"/>
                </a:solidFill>
                <a:ea typeface="+mn-lt"/>
                <a:cs typeface="+mn-lt"/>
              </a:rPr>
              <a:t>library that allows to you perform data manipulation </a:t>
            </a:r>
            <a:r>
              <a:rPr lang="en-US" sz="2500" b="1" dirty="0" smtClean="0">
                <a:solidFill>
                  <a:srgbClr val="002060"/>
                </a:solidFill>
                <a:ea typeface="+mn-lt"/>
                <a:cs typeface="+mn-lt"/>
              </a:rPr>
              <a:t>and used for data </a:t>
            </a:r>
            <a:r>
              <a:rPr lang="en-US" sz="2500" b="1" dirty="0">
                <a:solidFill>
                  <a:srgbClr val="002060"/>
                </a:solidFill>
                <a:ea typeface="+mn-lt"/>
                <a:cs typeface="+mn-lt"/>
              </a:rPr>
              <a:t>analysis in python.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buFont typeface="Arial"/>
              <a:buChar char="•"/>
            </a:pPr>
            <a:endParaRPr lang="en-US" sz="2500" b="1" dirty="0">
              <a:solidFill>
                <a:srgbClr val="002060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500" b="1" dirty="0">
                <a:solidFill>
                  <a:srgbClr val="002060"/>
                </a:solidFill>
                <a:cs typeface="Calibri"/>
              </a:rPr>
              <a:t>Pandas has Data frame data </a:t>
            </a:r>
            <a:r>
              <a:rPr lang="en-US" sz="2500" b="1" dirty="0" smtClean="0">
                <a:solidFill>
                  <a:srgbClr val="002060"/>
                </a:solidFill>
                <a:ea typeface="+mn-lt"/>
                <a:cs typeface="+mn-lt"/>
              </a:rPr>
              <a:t>structure.</a:t>
            </a:r>
            <a:r>
              <a:rPr lang="en-US" sz="2500" b="1" dirty="0">
                <a:solidFill>
                  <a:srgbClr val="002060"/>
                </a:solidFill>
                <a:ea typeface="+mn-lt"/>
                <a:cs typeface="+mn-lt"/>
              </a:rPr>
              <a:t> A data frame is a tabular data</a:t>
            </a:r>
            <a:endParaRPr lang="en-US" sz="2500" b="1" dirty="0">
              <a:solidFill>
                <a:srgbClr val="002060"/>
              </a:solidFill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endParaRPr lang="en-US" sz="2500" b="1" dirty="0">
              <a:solidFill>
                <a:srgbClr val="002060"/>
              </a:solidFill>
              <a:cs typeface="Calibri"/>
            </a:endParaRPr>
          </a:p>
          <a:p>
            <a:pPr>
              <a:buFontTx/>
              <a:buChar char="•"/>
            </a:pPr>
            <a:endParaRPr lang="en-US" sz="2000" b="1" dirty="0">
              <a:solidFill>
                <a:srgbClr val="002060"/>
              </a:solidFill>
              <a:cs typeface="Arial"/>
            </a:endParaRPr>
          </a:p>
          <a:p>
            <a:pPr>
              <a:buFontTx/>
              <a:buChar char="•"/>
            </a:pPr>
            <a:endParaRPr lang="en-US" sz="2000" b="1" dirty="0">
              <a:solidFill>
                <a:srgbClr val="00206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06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2" y="2769790"/>
            <a:ext cx="6611531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2060"/>
                </a:solidFill>
                <a:latin typeface="Times New Roman"/>
                <a:cs typeface="Times New Roman"/>
              </a:rPr>
              <a:t> THANK YOU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B39D21FC-E32A-409B-8132-921C38C3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10" y="2364437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73" y="2843124"/>
            <a:ext cx="1617450" cy="1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466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41</Words>
  <Application>Microsoft Office PowerPoint</Application>
  <PresentationFormat>Custom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     </vt:lpstr>
      <vt:lpstr>CONTENT FOR THE DAY17</vt:lpstr>
      <vt:lpstr>     QUICK RECAP OF DAY 16  </vt:lpstr>
      <vt:lpstr>                  PANDAS  INTRODUCTION     </vt:lpstr>
      <vt:lpstr> 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Asus</cp:lastModifiedBy>
  <cp:revision>1418</cp:revision>
  <dcterms:created xsi:type="dcterms:W3CDTF">2014-09-12T17:24:29Z</dcterms:created>
  <dcterms:modified xsi:type="dcterms:W3CDTF">2019-09-07T11:30:03Z</dcterms:modified>
</cp:coreProperties>
</file>