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1" r:id="rId5"/>
    <p:sldId id="292" r:id="rId6"/>
    <p:sldId id="293" r:id="rId7"/>
    <p:sldId id="29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96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DAY3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TUPLE DATA TYPE</a:t>
          </a:r>
        </a:p>
      </dgm:t>
    </dgm:pt>
    <dgm:pt modelId="{811E0E62-1505-427E-BFFF-FBDE65C7F7A4}" type="parTrans" cxnId="{16F9782D-B062-4E64-9261-7C1B4F39BD2D}">
      <dgm:prSet/>
      <dgm:spPr/>
      <dgm:t>
        <a:bodyPr/>
        <a:lstStyle/>
        <a:p>
          <a:endParaRPr lang="en-IN"/>
        </a:p>
      </dgm:t>
    </dgm:pt>
    <dgm:pt modelId="{13D17E76-9D07-47EB-AFEA-F5B534B17D9C}" type="sibTrans" cxnId="{16F9782D-B062-4E64-9261-7C1B4F39BD2D}">
      <dgm:prSet/>
      <dgm:spPr/>
      <dgm:t>
        <a:bodyPr/>
        <a:lstStyle/>
        <a:p>
          <a:endParaRPr lang="en-IN"/>
        </a:p>
      </dgm:t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LIST DATA TYPE	</a:t>
          </a:r>
        </a:p>
      </dgm:t>
    </dgm:pt>
    <dgm:pt modelId="{53F5BBF5-3B8A-4E16-AE3B-46213D613460}" type="parTrans" cxnId="{B72D81FA-F7BF-4C44-9677-CFCAEE522C17}">
      <dgm:prSet/>
      <dgm:spPr/>
      <dgm:t>
        <a:bodyPr/>
        <a:lstStyle/>
        <a:p>
          <a:endParaRPr lang="en-IN"/>
        </a:p>
      </dgm:t>
    </dgm:pt>
    <dgm:pt modelId="{3E33C51E-6E1A-483D-B294-98E88176FE6A}" type="sibTrans" cxnId="{B72D81FA-F7BF-4C44-9677-CFCAEE522C17}">
      <dgm:prSet/>
      <dgm:spPr/>
      <dgm:t>
        <a:bodyPr/>
        <a:lstStyle/>
        <a:p>
          <a:endParaRPr lang="en-IN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i="0" kern="1200" dirty="0"/>
            <a:t>QUICK RECAP OF DAY3</a:t>
          </a:r>
          <a:endParaRPr lang="en-US" sz="2300" kern="1200" dirty="0"/>
        </a:p>
      </dsp:txBody>
      <dsp:txXfrm>
        <a:off x="3685" y="2626534"/>
        <a:ext cx="2379139" cy="720000"/>
      </dsp:txXfrm>
    </dsp:sp>
    <dsp:sp modelId="{38D4260A-459D-45B8-9ED3-CBB1B3E3F380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cs typeface="Calibri Light"/>
            </a:rPr>
            <a:t>LIST DATA TYPE	</a:t>
          </a:r>
        </a:p>
      </dsp:txBody>
      <dsp:txXfrm>
        <a:off x="2799174" y="2626534"/>
        <a:ext cx="2379139" cy="720000"/>
      </dsp:txXfrm>
    </dsp:sp>
    <dsp:sp modelId="{4FD44AFA-EC1E-4908-AE9E-7863A97E038A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cs typeface="Calibri Light"/>
            </a:rPr>
            <a:t>TUPLE DATA TYPE</a:t>
          </a: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xmlns="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27065564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xmlns="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 4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3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NUMERIC DATA TYPES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STRING DATA TYPE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IN STRING DATA TYPES</a:t>
            </a: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is like a Array in C, but it is a collection of 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    different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store the sequence of various type 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is a mutable data type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L=[1,2,3,"nikhil"]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L[0]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SLICING SAME AS STINRGS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7500" b="1" u="sng" dirty="0" smtClean="0">
                <a:solidFill>
                  <a:srgbClr val="002060"/>
                </a:solidFill>
                <a:ea typeface="+mn-lt"/>
                <a:cs typeface="+mn-lt"/>
              </a:rPr>
              <a:t>METHODS </a:t>
            </a: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Append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Insert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Extend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Len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Index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Count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Del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Remove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Pop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sorted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TUPLE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002060"/>
                </a:solidFill>
                <a:ea typeface="+mn-lt"/>
                <a:cs typeface="+mn-lt"/>
              </a:rPr>
              <a:t>TUPLE DATA </a:t>
            </a: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Tuple data type is same as list but ,It is immutable data type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t=(1,2,3,"nikhil“)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t[0]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t[1]=“hey”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(t)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You get an error 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SLICING SAME AS STINRGS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98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TUPLE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sz="7500" b="1" u="sng" dirty="0" smtClean="0">
                <a:solidFill>
                  <a:srgbClr val="002060"/>
                </a:solidFill>
                <a:ea typeface="+mn-lt"/>
                <a:cs typeface="+mn-lt"/>
              </a:rPr>
              <a:t>METHODS </a:t>
            </a: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count</a:t>
            </a:r>
            <a:endParaRPr lang="en-US" sz="7500" dirty="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Index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Len</a:t>
            </a:r>
          </a:p>
          <a:p>
            <a:pPr marL="0" indent="0">
              <a:buNone/>
            </a:pPr>
            <a:endParaRPr lang="en-US" sz="75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8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127</Words>
  <Application>Microsoft Office PowerPoint</Application>
  <PresentationFormat>Custom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</vt:lpstr>
      <vt:lpstr>CONTENT FOR THE DAY 4</vt:lpstr>
      <vt:lpstr>     QUICK RECAP OF DAY 3</vt:lpstr>
      <vt:lpstr>        LIST DATA TYPE</vt:lpstr>
      <vt:lpstr>   LIST DATA TYPE</vt:lpstr>
      <vt:lpstr>        TUPLE DATA TYPE</vt:lpstr>
      <vt:lpstr>   TUPLE DATA TYPE</vt:lpstr>
      <vt:lpstr> 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Appana</dc:creator>
  <cp:lastModifiedBy>Asus</cp:lastModifiedBy>
  <cp:revision>1047</cp:revision>
  <dcterms:created xsi:type="dcterms:W3CDTF">2014-09-12T17:24:29Z</dcterms:created>
  <dcterms:modified xsi:type="dcterms:W3CDTF">2019-09-07T11:05:22Z</dcterms:modified>
</cp:coreProperties>
</file>