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3" r:id="rId6"/>
    <p:sldId id="29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</a:t>
          </a:r>
          <a:r>
            <a:rPr lang="en-US" i="0" dirty="0" smtClean="0"/>
            <a:t>DAY 6</a:t>
          </a:r>
          <a:endParaRPr lang="en-US" i="0" dirty="0" smtClean="0"/>
        </a:p>
        <a:p>
          <a:pPr>
            <a:lnSpc>
              <a:spcPct val="100000"/>
            </a:lnSpc>
          </a:pP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endParaRPr lang="en-US" dirty="0" smtClean="0">
            <a:cs typeface="Calibri Light"/>
          </a:endParaRPr>
        </a:p>
        <a:p>
          <a:pPr>
            <a:lnSpc>
              <a:spcPct val="100000"/>
            </a:lnSpc>
          </a:pPr>
          <a:r>
            <a:rPr lang="en-US" dirty="0" smtClean="0">
              <a:cs typeface="Calibri Light"/>
            </a:rPr>
            <a:t>MODULES</a:t>
          </a:r>
          <a:endParaRPr lang="en-US" dirty="0">
            <a:cs typeface="Calibri Light"/>
          </a:endParaRP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cs typeface="Calibri Light"/>
            </a:rPr>
            <a:t>FOR  &amp; WHILE                                        LOOP	 </a:t>
          </a:r>
          <a:endParaRPr lang="en-US" dirty="0">
            <a:cs typeface="Calibri Light"/>
          </a:endParaRP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i="0" kern="1200" dirty="0"/>
            <a:t>QUICK RECAP OF </a:t>
          </a:r>
          <a:r>
            <a:rPr lang="en-US" sz="1900" i="0" kern="1200" dirty="0" smtClean="0"/>
            <a:t>DAY 6</a:t>
          </a:r>
          <a:endParaRPr lang="en-US" sz="1900" i="0" kern="1200" dirty="0" smtClean="0"/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cs typeface="Calibri Light"/>
            </a:rPr>
            <a:t>FOR  &amp; WHILE                                        LOOP	 </a:t>
          </a:r>
          <a:endParaRPr lang="en-US" sz="1900" kern="1200" dirty="0">
            <a:cs typeface="Calibri Light"/>
          </a:endParaRP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>
            <a:cs typeface="Calibri Light"/>
          </a:endParaRP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cs typeface="Calibri Light"/>
            </a:rPr>
            <a:t>MODULES</a:t>
          </a:r>
          <a:endParaRPr lang="en-US" sz="1900" kern="1200" dirty="0">
            <a:cs typeface="Calibri Light"/>
          </a:endParaRP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=""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00518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=""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=""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DAY7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6</a:t>
            </a:r>
            <a:endParaRPr lang="en-US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cs typeface="Calibri"/>
              </a:rPr>
              <a:t>Conditional statements: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IF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ELIF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Calibri"/>
              </a:rPr>
              <a:t>USER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Calibri"/>
              </a:rPr>
              <a:t>QUESTIONS</a:t>
            </a: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  FOR &amp; WHILE LOOP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84" y="1719059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A </a:t>
            </a: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for loop is used for iterating over a sequence  </a:t>
            </a: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Example: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For I in l: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	</a:t>
            </a: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print (</a:t>
            </a:r>
            <a:r>
              <a:rPr lang="en-US" sz="8000" b="1" dirty="0" err="1" smtClean="0">
                <a:solidFill>
                  <a:srgbClr val="002060"/>
                </a:solidFill>
                <a:ea typeface="+mn-lt"/>
                <a:cs typeface="+mn-lt"/>
              </a:rPr>
              <a:t>i</a:t>
            </a: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)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Range(x)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Range(0,x)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Range(0,x,k)</a:t>
            </a: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	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FOR &amp; WHILE 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LOOP</a:t>
            </a:r>
            <a:b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While loop will be executed when the condition is true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a=10</a:t>
            </a: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While a &lt; 10: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	</a:t>
            </a: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print (a)</a:t>
            </a: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	a=a+1</a:t>
            </a: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      FOR 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&amp; WHILE LOOP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Control  statements:</a:t>
            </a:r>
          </a:p>
          <a:p>
            <a:pPr marL="0" indent="0">
              <a:buNone/>
            </a:pPr>
            <a:endParaRPr lang="en-US" sz="3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Break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Continue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pass</a:t>
            </a:r>
          </a:p>
          <a:p>
            <a:pPr marL="0" indent="0">
              <a:buNone/>
            </a:pPr>
            <a:endParaRPr lang="en-US" sz="3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86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Wingdings</vt:lpstr>
      <vt:lpstr>Wingdings,Sans-Serif</vt:lpstr>
      <vt:lpstr>Office Theme</vt:lpstr>
      <vt:lpstr>       </vt:lpstr>
      <vt:lpstr>CONTENT FOR THE DAY7</vt:lpstr>
      <vt:lpstr>     QUICK RECAP OF DAY 6</vt:lpstr>
      <vt:lpstr>    FOR &amp; WHILE LOOP</vt:lpstr>
      <vt:lpstr> FOR &amp; WHILE LOOP </vt:lpstr>
      <vt:lpstr>      FOR &amp; WHILE LOOP</vt:lpstr>
      <vt:lpstr> 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swamy potharaveni</cp:lastModifiedBy>
  <cp:revision>1063</cp:revision>
  <dcterms:created xsi:type="dcterms:W3CDTF">2014-09-12T17:24:29Z</dcterms:created>
  <dcterms:modified xsi:type="dcterms:W3CDTF">2019-08-24T10:21:37Z</dcterms:modified>
</cp:coreProperties>
</file>