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1" r:id="rId7"/>
    <p:sldId id="263" r:id="rId8"/>
    <p:sldId id="264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3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B52F-6FB5-47A5-AB7D-DF33A3FED99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묻고 </a:t>
            </a:r>
            <a:r>
              <a:rPr lang="ko-KR" altLang="en-US" dirty="0" err="1" smtClean="0"/>
              <a:t>위키로</a:t>
            </a:r>
            <a:r>
              <a:rPr lang="ko-KR" altLang="en-US" dirty="0" smtClean="0"/>
              <a:t> 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개발자의 협곡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김정현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박종선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박진영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조규상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6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9">
            <a:extLst>
              <a:ext uri="{FF2B5EF4-FFF2-40B4-BE49-F238E27FC236}">
                <a16:creationId xmlns="" xmlns:a16="http://schemas.microsoft.com/office/drawing/2014/main" id="{90EC1C39-6125-405C-80EF-E17D655E13F3}"/>
              </a:ext>
            </a:extLst>
          </p:cNvPr>
          <p:cNvCxnSpPr>
            <a:stCxn id="67" idx="0"/>
            <a:endCxn id="68" idx="4"/>
          </p:cNvCxnSpPr>
          <p:nvPr/>
        </p:nvCxnSpPr>
        <p:spPr>
          <a:xfrm flipH="1" flipV="1">
            <a:off x="6131169" y="2375957"/>
            <a:ext cx="1" cy="29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0">
            <a:extLst>
              <a:ext uri="{FF2B5EF4-FFF2-40B4-BE49-F238E27FC236}">
                <a16:creationId xmlns=""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6195463" y="3024173"/>
            <a:ext cx="1325372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="" xmlns:a16="http://schemas.microsoft.com/office/drawing/2014/main" id="{0B55662F-4309-4AE6-B7AE-C07CA4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176632" y="3346448"/>
            <a:ext cx="843310" cy="125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">
            <a:extLst>
              <a:ext uri="{FF2B5EF4-FFF2-40B4-BE49-F238E27FC236}">
                <a16:creationId xmlns=""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5245417" y="3365279"/>
            <a:ext cx="885752" cy="123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3">
            <a:extLst>
              <a:ext uri="{FF2B5EF4-FFF2-40B4-BE49-F238E27FC236}">
                <a16:creationId xmlns="" xmlns:a16="http://schemas.microsoft.com/office/drawing/2014/main" id="{2206D1B5-D5A4-468D-8C7E-FA1517BF980F}"/>
              </a:ext>
            </a:extLst>
          </p:cNvPr>
          <p:cNvCxnSpPr>
            <a:cxnSpLocks/>
          </p:cNvCxnSpPr>
          <p:nvPr/>
        </p:nvCxnSpPr>
        <p:spPr>
          <a:xfrm>
            <a:off x="4741000" y="3024173"/>
            <a:ext cx="1325876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8">
            <a:extLst>
              <a:ext uri="{FF2B5EF4-FFF2-40B4-BE49-F238E27FC236}">
                <a16:creationId xmlns="" xmlns:a16="http://schemas.microsoft.com/office/drawing/2014/main" id="{4B89C7FA-EF68-4F71-8B32-E3E8C2838183}"/>
              </a:ext>
            </a:extLst>
          </p:cNvPr>
          <p:cNvCxnSpPr>
            <a:cxnSpLocks/>
          </p:cNvCxnSpPr>
          <p:nvPr/>
        </p:nvCxnSpPr>
        <p:spPr>
          <a:xfrm flipV="1">
            <a:off x="7613919" y="1984982"/>
            <a:ext cx="1189412" cy="94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1">
            <a:extLst>
              <a:ext uri="{FF2B5EF4-FFF2-40B4-BE49-F238E27FC236}">
                <a16:creationId xmlns="" xmlns:a16="http://schemas.microsoft.com/office/drawing/2014/main" id="{1457BE5E-94FC-4D3E-A394-8569A05FF613}"/>
              </a:ext>
            </a:extLst>
          </p:cNvPr>
          <p:cNvCxnSpPr>
            <a:cxnSpLocks/>
          </p:cNvCxnSpPr>
          <p:nvPr/>
        </p:nvCxnSpPr>
        <p:spPr>
          <a:xfrm>
            <a:off x="3415212" y="1984982"/>
            <a:ext cx="1232705" cy="94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4">
            <a:extLst>
              <a:ext uri="{FF2B5EF4-FFF2-40B4-BE49-F238E27FC236}">
                <a16:creationId xmlns="" xmlns:a16="http://schemas.microsoft.com/office/drawing/2014/main" id="{1C2BFA44-1665-4C45-B77A-958E9660E5DC}"/>
              </a:ext>
            </a:extLst>
          </p:cNvPr>
          <p:cNvCxnSpPr>
            <a:cxnSpLocks/>
          </p:cNvCxnSpPr>
          <p:nvPr/>
        </p:nvCxnSpPr>
        <p:spPr>
          <a:xfrm>
            <a:off x="7613919" y="3026332"/>
            <a:ext cx="1189412" cy="107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7">
            <a:extLst>
              <a:ext uri="{FF2B5EF4-FFF2-40B4-BE49-F238E27FC236}">
                <a16:creationId xmlns="" xmlns:a16="http://schemas.microsoft.com/office/drawing/2014/main" id="{77D8348F-4CA5-4ACD-937B-242E22F371BF}"/>
              </a:ext>
            </a:extLst>
          </p:cNvPr>
          <p:cNvCxnSpPr>
            <a:cxnSpLocks/>
          </p:cNvCxnSpPr>
          <p:nvPr/>
        </p:nvCxnSpPr>
        <p:spPr>
          <a:xfrm flipV="1">
            <a:off x="3415212" y="3026332"/>
            <a:ext cx="1232705" cy="107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8">
            <a:extLst>
              <a:ext uri="{FF2B5EF4-FFF2-40B4-BE49-F238E27FC236}">
                <a16:creationId xmlns=""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5498948" y="2668764"/>
            <a:ext cx="1264444" cy="1264444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5">
            <a:extLst>
              <a:ext uri="{FF2B5EF4-FFF2-40B4-BE49-F238E27FC236}">
                <a16:creationId xmlns=""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531" y="1492723"/>
            <a:ext cx="889277" cy="8832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11">
            <a:extLst>
              <a:ext uri="{FF2B5EF4-FFF2-40B4-BE49-F238E27FC236}">
                <a16:creationId xmlns="" xmlns:a16="http://schemas.microsoft.com/office/drawing/2014/main" id="{8DDFE999-A034-4620-B626-841A27B9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08" y="4219970"/>
            <a:ext cx="888269" cy="88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14">
            <a:extLst>
              <a:ext uri="{FF2B5EF4-FFF2-40B4-BE49-F238E27FC236}">
                <a16:creationId xmlns="" xmlns:a16="http://schemas.microsoft.com/office/drawing/2014/main" id="{552023C7-4D98-413B-A7B1-686BECB3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04" y="4219970"/>
            <a:ext cx="882227" cy="8892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3CE7944F-5F28-4801-AF3A-2284529A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59" y="2534072"/>
            <a:ext cx="889277" cy="8892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Oval 17">
            <a:extLst>
              <a:ext uri="{FF2B5EF4-FFF2-40B4-BE49-F238E27FC236}">
                <a16:creationId xmlns="" xmlns:a16="http://schemas.microsoft.com/office/drawing/2014/main" id="{AE2D4836-485A-4566-A3FA-3DB008C7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403" y="2534072"/>
            <a:ext cx="888269" cy="88927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 305">
            <a:extLst>
              <a:ext uri="{FF2B5EF4-FFF2-40B4-BE49-F238E27FC236}">
                <a16:creationId xmlns="" xmlns:a16="http://schemas.microsoft.com/office/drawing/2014/main" id="{25EE97ED-C6D9-4520-8BA8-5107F2072231}"/>
              </a:ext>
            </a:extLst>
          </p:cNvPr>
          <p:cNvSpPr/>
          <p:nvPr/>
        </p:nvSpPr>
        <p:spPr>
          <a:xfrm>
            <a:off x="7313488" y="2780173"/>
            <a:ext cx="507779" cy="399328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4" name="Freeform 309">
            <a:extLst>
              <a:ext uri="{FF2B5EF4-FFF2-40B4-BE49-F238E27FC236}">
                <a16:creationId xmlns="" xmlns:a16="http://schemas.microsoft.com/office/drawing/2014/main" id="{7E96E1FF-20E6-4E92-9593-6DAB57B8AF28}"/>
              </a:ext>
            </a:extLst>
          </p:cNvPr>
          <p:cNvSpPr/>
          <p:nvPr/>
        </p:nvSpPr>
        <p:spPr>
          <a:xfrm>
            <a:off x="4418209" y="2805077"/>
            <a:ext cx="471509" cy="399296"/>
          </a:xfrm>
          <a:custGeom>
            <a:avLst/>
            <a:gdLst>
              <a:gd name="connsiteX0" fmla="*/ 396649 w 468766"/>
              <a:gd name="connsiteY0" fmla="*/ 324530 h 396648"/>
              <a:gd name="connsiteX1" fmla="*/ 422003 w 468766"/>
              <a:gd name="connsiteY1" fmla="*/ 335235 h 396648"/>
              <a:gd name="connsiteX2" fmla="*/ 432708 w 468766"/>
              <a:gd name="connsiteY2" fmla="*/ 360589 h 396648"/>
              <a:gd name="connsiteX3" fmla="*/ 422003 w 468766"/>
              <a:gd name="connsiteY3" fmla="*/ 385943 h 396648"/>
              <a:gd name="connsiteX4" fmla="*/ 396649 w 468766"/>
              <a:gd name="connsiteY4" fmla="*/ 396648 h 396648"/>
              <a:gd name="connsiteX5" fmla="*/ 371295 w 468766"/>
              <a:gd name="connsiteY5" fmla="*/ 385943 h 396648"/>
              <a:gd name="connsiteX6" fmla="*/ 360591 w 468766"/>
              <a:gd name="connsiteY6" fmla="*/ 360589 h 396648"/>
              <a:gd name="connsiteX7" fmla="*/ 371295 w 468766"/>
              <a:gd name="connsiteY7" fmla="*/ 335235 h 396648"/>
              <a:gd name="connsiteX8" fmla="*/ 396649 w 468766"/>
              <a:gd name="connsiteY8" fmla="*/ 324530 h 396648"/>
              <a:gd name="connsiteX9" fmla="*/ 144236 w 468766"/>
              <a:gd name="connsiteY9" fmla="*/ 324530 h 396648"/>
              <a:gd name="connsiteX10" fmla="*/ 169590 w 468766"/>
              <a:gd name="connsiteY10" fmla="*/ 335235 h 396648"/>
              <a:gd name="connsiteX11" fmla="*/ 180295 w 468766"/>
              <a:gd name="connsiteY11" fmla="*/ 360589 h 396648"/>
              <a:gd name="connsiteX12" fmla="*/ 169590 w 468766"/>
              <a:gd name="connsiteY12" fmla="*/ 385943 h 396648"/>
              <a:gd name="connsiteX13" fmla="*/ 144236 w 468766"/>
              <a:gd name="connsiteY13" fmla="*/ 396648 h 396648"/>
              <a:gd name="connsiteX14" fmla="*/ 118882 w 468766"/>
              <a:gd name="connsiteY14" fmla="*/ 385943 h 396648"/>
              <a:gd name="connsiteX15" fmla="*/ 108177 w 468766"/>
              <a:gd name="connsiteY15" fmla="*/ 360589 h 396648"/>
              <a:gd name="connsiteX16" fmla="*/ 118882 w 468766"/>
              <a:gd name="connsiteY16" fmla="*/ 335235 h 396648"/>
              <a:gd name="connsiteX17" fmla="*/ 144236 w 468766"/>
              <a:gd name="connsiteY17" fmla="*/ 324530 h 396648"/>
              <a:gd name="connsiteX18" fmla="*/ 18030 w 468766"/>
              <a:gd name="connsiteY18" fmla="*/ 0 h 396648"/>
              <a:gd name="connsiteX19" fmla="*/ 90148 w 468766"/>
              <a:gd name="connsiteY19" fmla="*/ 0 h 396648"/>
              <a:gd name="connsiteX20" fmla="*/ 98176 w 468766"/>
              <a:gd name="connsiteY20" fmla="*/ 1831 h 396648"/>
              <a:gd name="connsiteX21" fmla="*/ 103670 w 468766"/>
              <a:gd name="connsiteY21" fmla="*/ 6198 h 396648"/>
              <a:gd name="connsiteX22" fmla="*/ 107332 w 468766"/>
              <a:gd name="connsiteY22" fmla="*/ 13100 h 396648"/>
              <a:gd name="connsiteX23" fmla="*/ 109586 w 468766"/>
              <a:gd name="connsiteY23" fmla="*/ 20424 h 396648"/>
              <a:gd name="connsiteX24" fmla="*/ 111135 w 468766"/>
              <a:gd name="connsiteY24" fmla="*/ 28734 h 396648"/>
              <a:gd name="connsiteX25" fmla="*/ 112403 w 468766"/>
              <a:gd name="connsiteY25" fmla="*/ 36059 h 396648"/>
              <a:gd name="connsiteX26" fmla="*/ 450737 w 468766"/>
              <a:gd name="connsiteY26" fmla="*/ 36059 h 396648"/>
              <a:gd name="connsiteX27" fmla="*/ 463414 w 468766"/>
              <a:gd name="connsiteY27" fmla="*/ 41411 h 396648"/>
              <a:gd name="connsiteX28" fmla="*/ 468766 w 468766"/>
              <a:gd name="connsiteY28" fmla="*/ 54088 h 396648"/>
              <a:gd name="connsiteX29" fmla="*/ 468766 w 468766"/>
              <a:gd name="connsiteY29" fmla="*/ 198324 h 396648"/>
              <a:gd name="connsiteX30" fmla="*/ 464118 w 468766"/>
              <a:gd name="connsiteY30" fmla="*/ 210297 h 396648"/>
              <a:gd name="connsiteX31" fmla="*/ 452709 w 468766"/>
              <a:gd name="connsiteY31" fmla="*/ 216353 h 396648"/>
              <a:gd name="connsiteX32" fmla="*/ 158603 w 468766"/>
              <a:gd name="connsiteY32" fmla="*/ 250722 h 396648"/>
              <a:gd name="connsiteX33" fmla="*/ 162265 w 468766"/>
              <a:gd name="connsiteY33" fmla="*/ 270442 h 396648"/>
              <a:gd name="connsiteX34" fmla="*/ 155504 w 468766"/>
              <a:gd name="connsiteY34" fmla="*/ 288471 h 396648"/>
              <a:gd name="connsiteX35" fmla="*/ 414678 w 468766"/>
              <a:gd name="connsiteY35" fmla="*/ 288471 h 396648"/>
              <a:gd name="connsiteX36" fmla="*/ 427355 w 468766"/>
              <a:gd name="connsiteY36" fmla="*/ 293824 h 396648"/>
              <a:gd name="connsiteX37" fmla="*/ 432707 w 468766"/>
              <a:gd name="connsiteY37" fmla="*/ 306501 h 396648"/>
              <a:gd name="connsiteX38" fmla="*/ 427355 w 468766"/>
              <a:gd name="connsiteY38" fmla="*/ 319178 h 396648"/>
              <a:gd name="connsiteX39" fmla="*/ 414678 w 468766"/>
              <a:gd name="connsiteY39" fmla="*/ 324530 h 396648"/>
              <a:gd name="connsiteX40" fmla="*/ 396649 w 468766"/>
              <a:gd name="connsiteY40" fmla="*/ 324530 h 396648"/>
              <a:gd name="connsiteX41" fmla="*/ 396648 w 468766"/>
              <a:gd name="connsiteY41" fmla="*/ 324530 h 396648"/>
              <a:gd name="connsiteX42" fmla="*/ 144236 w 468766"/>
              <a:gd name="connsiteY42" fmla="*/ 324530 h 396648"/>
              <a:gd name="connsiteX43" fmla="*/ 126206 w 468766"/>
              <a:gd name="connsiteY43" fmla="*/ 324530 h 396648"/>
              <a:gd name="connsiteX44" fmla="*/ 113530 w 468766"/>
              <a:gd name="connsiteY44" fmla="*/ 319178 h 396648"/>
              <a:gd name="connsiteX45" fmla="*/ 108177 w 468766"/>
              <a:gd name="connsiteY45" fmla="*/ 306501 h 396648"/>
              <a:gd name="connsiteX46" fmla="*/ 110431 w 468766"/>
              <a:gd name="connsiteY46" fmla="*/ 297627 h 396648"/>
              <a:gd name="connsiteX47" fmla="*/ 114938 w 468766"/>
              <a:gd name="connsiteY47" fmla="*/ 287485 h 396648"/>
              <a:gd name="connsiteX48" fmla="*/ 120995 w 468766"/>
              <a:gd name="connsiteY48" fmla="*/ 276217 h 396648"/>
              <a:gd name="connsiteX49" fmla="*/ 125361 w 468766"/>
              <a:gd name="connsiteY49" fmla="*/ 267907 h 396648"/>
              <a:gd name="connsiteX50" fmla="*/ 75499 w 468766"/>
              <a:gd name="connsiteY50" fmla="*/ 36059 h 396648"/>
              <a:gd name="connsiteX51" fmla="*/ 18030 w 468766"/>
              <a:gd name="connsiteY51" fmla="*/ 36059 h 396648"/>
              <a:gd name="connsiteX52" fmla="*/ 5353 w 468766"/>
              <a:gd name="connsiteY52" fmla="*/ 30706 h 396648"/>
              <a:gd name="connsiteX53" fmla="*/ 0 w 468766"/>
              <a:gd name="connsiteY53" fmla="*/ 18030 h 396648"/>
              <a:gd name="connsiteX54" fmla="*/ 5353 w 468766"/>
              <a:gd name="connsiteY54" fmla="*/ 5352 h 396648"/>
              <a:gd name="connsiteX55" fmla="*/ 18030 w 468766"/>
              <a:gd name="connsiteY55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68766" h="396648">
                <a:moveTo>
                  <a:pt x="396649" y="324530"/>
                </a:moveTo>
                <a:cubicBezTo>
                  <a:pt x="406415" y="324530"/>
                  <a:pt x="414867" y="328099"/>
                  <a:pt x="422003" y="335235"/>
                </a:cubicBezTo>
                <a:cubicBezTo>
                  <a:pt x="429140" y="342372"/>
                  <a:pt x="432708" y="350823"/>
                  <a:pt x="432708" y="360589"/>
                </a:cubicBezTo>
                <a:cubicBezTo>
                  <a:pt x="432708" y="370355"/>
                  <a:pt x="429140" y="378806"/>
                  <a:pt x="422003" y="385943"/>
                </a:cubicBezTo>
                <a:cubicBezTo>
                  <a:pt x="414867" y="393080"/>
                  <a:pt x="406415" y="396648"/>
                  <a:pt x="396649" y="396648"/>
                </a:cubicBezTo>
                <a:cubicBezTo>
                  <a:pt x="386884" y="396648"/>
                  <a:pt x="378432" y="393080"/>
                  <a:pt x="371295" y="385943"/>
                </a:cubicBezTo>
                <a:cubicBezTo>
                  <a:pt x="364159" y="378806"/>
                  <a:pt x="360591" y="370355"/>
                  <a:pt x="360591" y="360589"/>
                </a:cubicBezTo>
                <a:cubicBezTo>
                  <a:pt x="360591" y="350823"/>
                  <a:pt x="364159" y="342372"/>
                  <a:pt x="371295" y="335235"/>
                </a:cubicBezTo>
                <a:cubicBezTo>
                  <a:pt x="378432" y="328099"/>
                  <a:pt x="386884" y="324530"/>
                  <a:pt x="396649" y="324530"/>
                </a:cubicBezTo>
                <a:close/>
                <a:moveTo>
                  <a:pt x="144236" y="324530"/>
                </a:moveTo>
                <a:cubicBezTo>
                  <a:pt x="154002" y="324530"/>
                  <a:pt x="162453" y="328099"/>
                  <a:pt x="169590" y="335235"/>
                </a:cubicBezTo>
                <a:cubicBezTo>
                  <a:pt x="176727" y="342372"/>
                  <a:pt x="180295" y="350823"/>
                  <a:pt x="180295" y="360589"/>
                </a:cubicBezTo>
                <a:cubicBezTo>
                  <a:pt x="180295" y="370355"/>
                  <a:pt x="176727" y="378806"/>
                  <a:pt x="169590" y="385943"/>
                </a:cubicBezTo>
                <a:cubicBezTo>
                  <a:pt x="162453" y="393080"/>
                  <a:pt x="154002" y="396648"/>
                  <a:pt x="144236" y="396648"/>
                </a:cubicBezTo>
                <a:cubicBezTo>
                  <a:pt x="134470" y="396648"/>
                  <a:pt x="126019" y="393080"/>
                  <a:pt x="118882" y="385943"/>
                </a:cubicBezTo>
                <a:cubicBezTo>
                  <a:pt x="111745" y="378806"/>
                  <a:pt x="108177" y="370355"/>
                  <a:pt x="108177" y="360589"/>
                </a:cubicBezTo>
                <a:cubicBezTo>
                  <a:pt x="108177" y="350823"/>
                  <a:pt x="111745" y="342372"/>
                  <a:pt x="118882" y="335235"/>
                </a:cubicBezTo>
                <a:cubicBezTo>
                  <a:pt x="126019" y="328099"/>
                  <a:pt x="134470" y="324530"/>
                  <a:pt x="144236" y="324530"/>
                </a:cubicBezTo>
                <a:close/>
                <a:moveTo>
                  <a:pt x="18030" y="0"/>
                </a:moveTo>
                <a:lnTo>
                  <a:pt x="90148" y="0"/>
                </a:lnTo>
                <a:cubicBezTo>
                  <a:pt x="93153" y="0"/>
                  <a:pt x="95829" y="610"/>
                  <a:pt x="98176" y="1831"/>
                </a:cubicBezTo>
                <a:cubicBezTo>
                  <a:pt x="100524" y="3052"/>
                  <a:pt x="102355" y="4507"/>
                  <a:pt x="103670" y="6198"/>
                </a:cubicBezTo>
                <a:cubicBezTo>
                  <a:pt x="104984" y="7888"/>
                  <a:pt x="106205" y="10189"/>
                  <a:pt x="107332" y="13100"/>
                </a:cubicBezTo>
                <a:cubicBezTo>
                  <a:pt x="108459" y="16010"/>
                  <a:pt x="109210" y="18452"/>
                  <a:pt x="109586" y="20424"/>
                </a:cubicBezTo>
                <a:cubicBezTo>
                  <a:pt x="109961" y="22396"/>
                  <a:pt x="110478" y="25166"/>
                  <a:pt x="111135" y="28734"/>
                </a:cubicBezTo>
                <a:cubicBezTo>
                  <a:pt x="111792" y="32303"/>
                  <a:pt x="112215" y="34744"/>
                  <a:pt x="112403" y="36059"/>
                </a:cubicBezTo>
                <a:lnTo>
                  <a:pt x="450737" y="36059"/>
                </a:lnTo>
                <a:cubicBezTo>
                  <a:pt x="455620" y="36059"/>
                  <a:pt x="459845" y="37843"/>
                  <a:pt x="463414" y="41411"/>
                </a:cubicBezTo>
                <a:cubicBezTo>
                  <a:pt x="466982" y="44980"/>
                  <a:pt x="468766" y="49205"/>
                  <a:pt x="468766" y="54088"/>
                </a:cubicBezTo>
                <a:lnTo>
                  <a:pt x="468766" y="198324"/>
                </a:lnTo>
                <a:cubicBezTo>
                  <a:pt x="468766" y="202831"/>
                  <a:pt x="467217" y="206822"/>
                  <a:pt x="464118" y="210297"/>
                </a:cubicBezTo>
                <a:cubicBezTo>
                  <a:pt x="461019" y="213771"/>
                  <a:pt x="457216" y="215790"/>
                  <a:pt x="452709" y="216353"/>
                </a:cubicBezTo>
                <a:lnTo>
                  <a:pt x="158603" y="250722"/>
                </a:lnTo>
                <a:cubicBezTo>
                  <a:pt x="161045" y="261991"/>
                  <a:pt x="162265" y="268564"/>
                  <a:pt x="162265" y="270442"/>
                </a:cubicBezTo>
                <a:cubicBezTo>
                  <a:pt x="162265" y="273447"/>
                  <a:pt x="160012" y="279457"/>
                  <a:pt x="155504" y="288471"/>
                </a:cubicBezTo>
                <a:lnTo>
                  <a:pt x="414678" y="288471"/>
                </a:lnTo>
                <a:cubicBezTo>
                  <a:pt x="419561" y="288471"/>
                  <a:pt x="423787" y="290255"/>
                  <a:pt x="427355" y="293824"/>
                </a:cubicBezTo>
                <a:cubicBezTo>
                  <a:pt x="430923" y="297392"/>
                  <a:pt x="432707" y="301618"/>
                  <a:pt x="432707" y="306501"/>
                </a:cubicBezTo>
                <a:cubicBezTo>
                  <a:pt x="432707" y="311384"/>
                  <a:pt x="430923" y="315609"/>
                  <a:pt x="427355" y="319178"/>
                </a:cubicBezTo>
                <a:cubicBezTo>
                  <a:pt x="423787" y="322746"/>
                  <a:pt x="419561" y="324530"/>
                  <a:pt x="414678" y="324530"/>
                </a:cubicBezTo>
                <a:lnTo>
                  <a:pt x="396649" y="324530"/>
                </a:lnTo>
                <a:lnTo>
                  <a:pt x="396648" y="324530"/>
                </a:lnTo>
                <a:lnTo>
                  <a:pt x="144236" y="324530"/>
                </a:lnTo>
                <a:lnTo>
                  <a:pt x="126206" y="324530"/>
                </a:lnTo>
                <a:cubicBezTo>
                  <a:pt x="121324" y="324530"/>
                  <a:pt x="117098" y="322746"/>
                  <a:pt x="113530" y="319178"/>
                </a:cubicBezTo>
                <a:cubicBezTo>
                  <a:pt x="109961" y="315609"/>
                  <a:pt x="108177" y="311384"/>
                  <a:pt x="108177" y="306501"/>
                </a:cubicBezTo>
                <a:cubicBezTo>
                  <a:pt x="108177" y="304435"/>
                  <a:pt x="108928" y="301477"/>
                  <a:pt x="110431" y="297627"/>
                </a:cubicBezTo>
                <a:cubicBezTo>
                  <a:pt x="111933" y="293777"/>
                  <a:pt x="113436" y="290397"/>
                  <a:pt x="114938" y="287485"/>
                </a:cubicBezTo>
                <a:cubicBezTo>
                  <a:pt x="116440" y="284574"/>
                  <a:pt x="118459" y="280818"/>
                  <a:pt x="120995" y="276217"/>
                </a:cubicBezTo>
                <a:cubicBezTo>
                  <a:pt x="123530" y="271616"/>
                  <a:pt x="124986" y="268846"/>
                  <a:pt x="125361" y="267907"/>
                </a:cubicBezTo>
                <a:lnTo>
                  <a:pt x="75499" y="36059"/>
                </a:lnTo>
                <a:lnTo>
                  <a:pt x="18030" y="36059"/>
                </a:lnTo>
                <a:cubicBezTo>
                  <a:pt x="13147" y="36059"/>
                  <a:pt x="8921" y="34275"/>
                  <a:pt x="5353" y="30706"/>
                </a:cubicBezTo>
                <a:cubicBezTo>
                  <a:pt x="1784" y="27138"/>
                  <a:pt x="0" y="22912"/>
                  <a:pt x="0" y="18030"/>
                </a:cubicBezTo>
                <a:cubicBezTo>
                  <a:pt x="0" y="13146"/>
                  <a:pt x="1784" y="8921"/>
                  <a:pt x="5353" y="5352"/>
                </a:cubicBezTo>
                <a:cubicBezTo>
                  <a:pt x="8921" y="1784"/>
                  <a:pt x="13147" y="0"/>
                  <a:pt x="18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5" name="Freeform 425">
            <a:extLst>
              <a:ext uri="{FF2B5EF4-FFF2-40B4-BE49-F238E27FC236}">
                <a16:creationId xmlns="" xmlns:a16="http://schemas.microsoft.com/office/drawing/2014/main" id="{47857C1E-8328-4328-9583-CD9474B594E0}"/>
              </a:ext>
            </a:extLst>
          </p:cNvPr>
          <p:cNvSpPr/>
          <p:nvPr/>
        </p:nvSpPr>
        <p:spPr>
          <a:xfrm>
            <a:off x="5809191" y="3004724"/>
            <a:ext cx="643957" cy="601520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6" name="Freeform 455">
            <a:extLst>
              <a:ext uri="{FF2B5EF4-FFF2-40B4-BE49-F238E27FC236}">
                <a16:creationId xmlns="" xmlns:a16="http://schemas.microsoft.com/office/drawing/2014/main" id="{7DBD7BEC-0A0F-497E-94B5-14E46A4BFF0E}"/>
              </a:ext>
            </a:extLst>
          </p:cNvPr>
          <p:cNvSpPr/>
          <p:nvPr/>
        </p:nvSpPr>
        <p:spPr>
          <a:xfrm>
            <a:off x="4984533" y="4430765"/>
            <a:ext cx="521769" cy="456314"/>
          </a:xfrm>
          <a:custGeom>
            <a:avLst/>
            <a:gdLst/>
            <a:ahLst/>
            <a:cxnLst/>
            <a:rect l="l" t="t" r="r" b="b"/>
            <a:pathLst>
              <a:path w="432706" h="378619">
                <a:moveTo>
                  <a:pt x="132967" y="0"/>
                </a:moveTo>
                <a:cubicBezTo>
                  <a:pt x="153062" y="0"/>
                  <a:pt x="168838" y="7231"/>
                  <a:pt x="180294" y="21692"/>
                </a:cubicBezTo>
                <a:lnTo>
                  <a:pt x="216353" y="68174"/>
                </a:lnTo>
                <a:lnTo>
                  <a:pt x="252412" y="21692"/>
                </a:lnTo>
                <a:cubicBezTo>
                  <a:pt x="263868" y="7231"/>
                  <a:pt x="279644" y="0"/>
                  <a:pt x="299739" y="0"/>
                </a:cubicBezTo>
                <a:cubicBezTo>
                  <a:pt x="317205" y="0"/>
                  <a:pt x="332089" y="6151"/>
                  <a:pt x="344390" y="18452"/>
                </a:cubicBezTo>
                <a:cubicBezTo>
                  <a:pt x="356692" y="30754"/>
                  <a:pt x="362842" y="45638"/>
                  <a:pt x="362842" y="63103"/>
                </a:cubicBezTo>
                <a:cubicBezTo>
                  <a:pt x="362842" y="80569"/>
                  <a:pt x="356692" y="95453"/>
                  <a:pt x="344390" y="107755"/>
                </a:cubicBezTo>
                <a:cubicBezTo>
                  <a:pt x="332089" y="120056"/>
                  <a:pt x="317205" y="126207"/>
                  <a:pt x="299739" y="126207"/>
                </a:cubicBezTo>
                <a:lnTo>
                  <a:pt x="423692" y="126207"/>
                </a:lnTo>
                <a:cubicBezTo>
                  <a:pt x="426321" y="126207"/>
                  <a:pt x="428481" y="127052"/>
                  <a:pt x="430171" y="128742"/>
                </a:cubicBezTo>
                <a:cubicBezTo>
                  <a:pt x="431861" y="130432"/>
                  <a:pt x="432706" y="132592"/>
                  <a:pt x="432706" y="135221"/>
                </a:cubicBezTo>
                <a:lnTo>
                  <a:pt x="432706" y="225369"/>
                </a:lnTo>
                <a:cubicBezTo>
                  <a:pt x="432706" y="227998"/>
                  <a:pt x="431861" y="230158"/>
                  <a:pt x="430171" y="231848"/>
                </a:cubicBezTo>
                <a:cubicBezTo>
                  <a:pt x="428481" y="233538"/>
                  <a:pt x="426321" y="234383"/>
                  <a:pt x="423692" y="234383"/>
                </a:cubicBezTo>
                <a:lnTo>
                  <a:pt x="396648" y="234383"/>
                </a:lnTo>
                <a:lnTo>
                  <a:pt x="396648" y="351575"/>
                </a:lnTo>
                <a:cubicBezTo>
                  <a:pt x="396648" y="359087"/>
                  <a:pt x="394018" y="365473"/>
                  <a:pt x="388760" y="370731"/>
                </a:cubicBezTo>
                <a:cubicBezTo>
                  <a:pt x="383501" y="375990"/>
                  <a:pt x="377116" y="378619"/>
                  <a:pt x="369603" y="378619"/>
                </a:cubicBezTo>
                <a:lnTo>
                  <a:pt x="63103" y="378619"/>
                </a:lnTo>
                <a:cubicBezTo>
                  <a:pt x="55590" y="378619"/>
                  <a:pt x="49205" y="375990"/>
                  <a:pt x="43946" y="370731"/>
                </a:cubicBezTo>
                <a:cubicBezTo>
                  <a:pt x="38688" y="365473"/>
                  <a:pt x="36058" y="359087"/>
                  <a:pt x="36058" y="351575"/>
                </a:cubicBezTo>
                <a:lnTo>
                  <a:pt x="36058" y="234383"/>
                </a:lnTo>
                <a:lnTo>
                  <a:pt x="9014" y="234383"/>
                </a:lnTo>
                <a:cubicBezTo>
                  <a:pt x="6385" y="234383"/>
                  <a:pt x="4225" y="233538"/>
                  <a:pt x="2535" y="231848"/>
                </a:cubicBezTo>
                <a:cubicBezTo>
                  <a:pt x="845" y="230158"/>
                  <a:pt x="0" y="227998"/>
                  <a:pt x="0" y="225369"/>
                </a:cubicBezTo>
                <a:lnTo>
                  <a:pt x="0" y="135221"/>
                </a:lnTo>
                <a:cubicBezTo>
                  <a:pt x="0" y="132592"/>
                  <a:pt x="845" y="130432"/>
                  <a:pt x="2535" y="128742"/>
                </a:cubicBezTo>
                <a:cubicBezTo>
                  <a:pt x="4225" y="127052"/>
                  <a:pt x="6385" y="126207"/>
                  <a:pt x="9014" y="126207"/>
                </a:cubicBezTo>
                <a:lnTo>
                  <a:pt x="132967" y="126207"/>
                </a:lnTo>
                <a:cubicBezTo>
                  <a:pt x="115501" y="126207"/>
                  <a:pt x="100617" y="120056"/>
                  <a:pt x="88316" y="107755"/>
                </a:cubicBezTo>
                <a:cubicBezTo>
                  <a:pt x="76014" y="95453"/>
                  <a:pt x="69864" y="80569"/>
                  <a:pt x="69864" y="63103"/>
                </a:cubicBezTo>
                <a:cubicBezTo>
                  <a:pt x="69864" y="45638"/>
                  <a:pt x="76014" y="30754"/>
                  <a:pt x="88316" y="18452"/>
                </a:cubicBezTo>
                <a:cubicBezTo>
                  <a:pt x="100617" y="6151"/>
                  <a:pt x="115501" y="0"/>
                  <a:pt x="132967" y="0"/>
                </a:cubicBezTo>
                <a:close/>
                <a:moveTo>
                  <a:pt x="132967" y="36059"/>
                </a:moveTo>
                <a:cubicBezTo>
                  <a:pt x="125454" y="36059"/>
                  <a:pt x="119069" y="38689"/>
                  <a:pt x="113810" y="43947"/>
                </a:cubicBezTo>
                <a:cubicBezTo>
                  <a:pt x="108552" y="49206"/>
                  <a:pt x="105923" y="55591"/>
                  <a:pt x="105923" y="63103"/>
                </a:cubicBezTo>
                <a:cubicBezTo>
                  <a:pt x="105923" y="70616"/>
                  <a:pt x="108552" y="77001"/>
                  <a:pt x="113810" y="82260"/>
                </a:cubicBezTo>
                <a:cubicBezTo>
                  <a:pt x="119069" y="87518"/>
                  <a:pt x="125454" y="90148"/>
                  <a:pt x="132967" y="90148"/>
                </a:cubicBezTo>
                <a:lnTo>
                  <a:pt x="187900" y="90148"/>
                </a:lnTo>
                <a:lnTo>
                  <a:pt x="152405" y="44792"/>
                </a:lnTo>
                <a:cubicBezTo>
                  <a:pt x="147522" y="38970"/>
                  <a:pt x="141043" y="36059"/>
                  <a:pt x="132967" y="36059"/>
                </a:cubicBezTo>
                <a:close/>
                <a:moveTo>
                  <a:pt x="171279" y="126207"/>
                </a:moveTo>
                <a:lnTo>
                  <a:pt x="171279" y="180295"/>
                </a:lnTo>
                <a:lnTo>
                  <a:pt x="171279" y="312136"/>
                </a:lnTo>
                <a:lnTo>
                  <a:pt x="171279" y="327911"/>
                </a:lnTo>
                <a:cubicBezTo>
                  <a:pt x="171279" y="332606"/>
                  <a:pt x="172970" y="336222"/>
                  <a:pt x="176350" y="338757"/>
                </a:cubicBezTo>
                <a:cubicBezTo>
                  <a:pt x="179731" y="341293"/>
                  <a:pt x="184050" y="342560"/>
                  <a:pt x="189309" y="342560"/>
                </a:cubicBezTo>
                <a:lnTo>
                  <a:pt x="243397" y="342560"/>
                </a:lnTo>
                <a:cubicBezTo>
                  <a:pt x="248656" y="342560"/>
                  <a:pt x="252975" y="341293"/>
                  <a:pt x="256356" y="338757"/>
                </a:cubicBezTo>
                <a:cubicBezTo>
                  <a:pt x="259736" y="336222"/>
                  <a:pt x="261427" y="332606"/>
                  <a:pt x="261427" y="327911"/>
                </a:cubicBezTo>
                <a:lnTo>
                  <a:pt x="261427" y="312136"/>
                </a:lnTo>
                <a:lnTo>
                  <a:pt x="261427" y="180295"/>
                </a:lnTo>
                <a:lnTo>
                  <a:pt x="261427" y="126207"/>
                </a:lnTo>
                <a:lnTo>
                  <a:pt x="171279" y="126207"/>
                </a:lnTo>
                <a:close/>
                <a:moveTo>
                  <a:pt x="299739" y="36059"/>
                </a:moveTo>
                <a:cubicBezTo>
                  <a:pt x="291664" y="36059"/>
                  <a:pt x="285184" y="38970"/>
                  <a:pt x="280301" y="44792"/>
                </a:cubicBezTo>
                <a:lnTo>
                  <a:pt x="245088" y="90148"/>
                </a:lnTo>
                <a:lnTo>
                  <a:pt x="299739" y="90148"/>
                </a:lnTo>
                <a:cubicBezTo>
                  <a:pt x="307252" y="90148"/>
                  <a:pt x="313637" y="87518"/>
                  <a:pt x="318896" y="82260"/>
                </a:cubicBezTo>
                <a:cubicBezTo>
                  <a:pt x="324154" y="77001"/>
                  <a:pt x="326783" y="70616"/>
                  <a:pt x="326783" y="63103"/>
                </a:cubicBezTo>
                <a:cubicBezTo>
                  <a:pt x="326783" y="55591"/>
                  <a:pt x="324154" y="49206"/>
                  <a:pt x="318896" y="43947"/>
                </a:cubicBezTo>
                <a:cubicBezTo>
                  <a:pt x="313637" y="38689"/>
                  <a:pt x="307252" y="36059"/>
                  <a:pt x="299739" y="36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7" name="Freeform 397">
            <a:extLst>
              <a:ext uri="{FF2B5EF4-FFF2-40B4-BE49-F238E27FC236}">
                <a16:creationId xmlns="" xmlns:a16="http://schemas.microsoft.com/office/drawing/2014/main" id="{FE17E535-1238-4CEC-9F4D-0B48E9FB5A0C}"/>
              </a:ext>
            </a:extLst>
          </p:cNvPr>
          <p:cNvSpPr/>
          <p:nvPr/>
        </p:nvSpPr>
        <p:spPr>
          <a:xfrm>
            <a:off x="6763391" y="4420603"/>
            <a:ext cx="519899" cy="450349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8" name="Freeform 450">
            <a:extLst>
              <a:ext uri="{FF2B5EF4-FFF2-40B4-BE49-F238E27FC236}">
                <a16:creationId xmlns="" xmlns:a16="http://schemas.microsoft.com/office/drawing/2014/main" id="{CECBA446-2552-4CF0-9BBD-1BA54C70ADF0}"/>
              </a:ext>
            </a:extLst>
          </p:cNvPr>
          <p:cNvSpPr/>
          <p:nvPr/>
        </p:nvSpPr>
        <p:spPr>
          <a:xfrm>
            <a:off x="5918381" y="1679958"/>
            <a:ext cx="424568" cy="456993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9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9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9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1" y="501257"/>
                  <a:pt x="10705" y="494120"/>
                </a:cubicBezTo>
                <a:cubicBezTo>
                  <a:pt x="3568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8" y="89960"/>
                  <a:pt x="10705" y="82823"/>
                </a:cubicBezTo>
                <a:cubicBezTo>
                  <a:pt x="17841" y="75686"/>
                  <a:pt x="26293" y="72118"/>
                  <a:pt x="36059" y="72118"/>
                </a:cubicBezTo>
                <a:lnTo>
                  <a:pt x="72118" y="72118"/>
                </a:lnTo>
                <a:lnTo>
                  <a:pt x="72118" y="45074"/>
                </a:lnTo>
                <a:cubicBezTo>
                  <a:pt x="72118" y="32679"/>
                  <a:pt x="76531" y="22067"/>
                  <a:pt x="85358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750" y="36059"/>
                  <a:pt x="112637" y="36951"/>
                  <a:pt x="110853" y="38735"/>
                </a:cubicBezTo>
                <a:cubicBezTo>
                  <a:pt x="109069" y="40519"/>
                  <a:pt x="108177" y="42632"/>
                  <a:pt x="108177" y="45074"/>
                </a:cubicBezTo>
                <a:lnTo>
                  <a:pt x="108177" y="126206"/>
                </a:lnTo>
                <a:cubicBezTo>
                  <a:pt x="108177" y="128648"/>
                  <a:pt x="109069" y="130761"/>
                  <a:pt x="110853" y="132545"/>
                </a:cubicBezTo>
                <a:cubicBezTo>
                  <a:pt x="112637" y="134329"/>
                  <a:pt x="114750" y="135221"/>
                  <a:pt x="117192" y="135221"/>
                </a:cubicBezTo>
                <a:lnTo>
                  <a:pt x="135221" y="135221"/>
                </a:lnTo>
                <a:cubicBezTo>
                  <a:pt x="137663" y="135221"/>
                  <a:pt x="139775" y="134329"/>
                  <a:pt x="141559" y="132545"/>
                </a:cubicBezTo>
                <a:cubicBezTo>
                  <a:pt x="143344" y="130761"/>
                  <a:pt x="144236" y="128648"/>
                  <a:pt x="144236" y="126206"/>
                </a:cubicBezTo>
                <a:lnTo>
                  <a:pt x="144236" y="45074"/>
                </a:lnTo>
                <a:cubicBezTo>
                  <a:pt x="144236" y="42632"/>
                  <a:pt x="143344" y="40519"/>
                  <a:pt x="141559" y="38735"/>
                </a:cubicBezTo>
                <a:cubicBezTo>
                  <a:pt x="139775" y="36951"/>
                  <a:pt x="137663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261427"/>
                </a:lnTo>
                <a:lnTo>
                  <a:pt x="117192" y="261427"/>
                </a:lnTo>
                <a:lnTo>
                  <a:pt x="117192" y="180295"/>
                </a:lnTo>
                <a:lnTo>
                  <a:pt x="36059" y="180295"/>
                </a:lnTo>
                <a:close/>
                <a:moveTo>
                  <a:pt x="135221" y="180295"/>
                </a:moveTo>
                <a:lnTo>
                  <a:pt x="135221" y="261427"/>
                </a:lnTo>
                <a:lnTo>
                  <a:pt x="225368" y="261427"/>
                </a:lnTo>
                <a:lnTo>
                  <a:pt x="225368" y="180295"/>
                </a:lnTo>
                <a:lnTo>
                  <a:pt x="135221" y="180295"/>
                </a:lnTo>
                <a:close/>
                <a:moveTo>
                  <a:pt x="243398" y="180295"/>
                </a:moveTo>
                <a:lnTo>
                  <a:pt x="243398" y="261427"/>
                </a:lnTo>
                <a:lnTo>
                  <a:pt x="333545" y="261427"/>
                </a:lnTo>
                <a:lnTo>
                  <a:pt x="333545" y="180295"/>
                </a:lnTo>
                <a:lnTo>
                  <a:pt x="243398" y="180295"/>
                </a:lnTo>
                <a:close/>
                <a:moveTo>
                  <a:pt x="351574" y="180295"/>
                </a:moveTo>
                <a:lnTo>
                  <a:pt x="351574" y="261427"/>
                </a:lnTo>
                <a:lnTo>
                  <a:pt x="432707" y="261427"/>
                </a:lnTo>
                <a:lnTo>
                  <a:pt x="432707" y="180295"/>
                </a:lnTo>
                <a:lnTo>
                  <a:pt x="351574" y="180295"/>
                </a:lnTo>
                <a:close/>
                <a:moveTo>
                  <a:pt x="36059" y="279457"/>
                </a:moveTo>
                <a:lnTo>
                  <a:pt x="36059" y="369604"/>
                </a:lnTo>
                <a:lnTo>
                  <a:pt x="117192" y="369604"/>
                </a:lnTo>
                <a:lnTo>
                  <a:pt x="117192" y="279457"/>
                </a:lnTo>
                <a:lnTo>
                  <a:pt x="36059" y="279457"/>
                </a:lnTo>
                <a:close/>
                <a:moveTo>
                  <a:pt x="135221" y="279457"/>
                </a:moveTo>
                <a:lnTo>
                  <a:pt x="135221" y="369604"/>
                </a:lnTo>
                <a:lnTo>
                  <a:pt x="225368" y="369604"/>
                </a:lnTo>
                <a:lnTo>
                  <a:pt x="225368" y="279457"/>
                </a:lnTo>
                <a:lnTo>
                  <a:pt x="135221" y="279457"/>
                </a:lnTo>
                <a:close/>
                <a:moveTo>
                  <a:pt x="243398" y="279457"/>
                </a:moveTo>
                <a:lnTo>
                  <a:pt x="243398" y="369604"/>
                </a:lnTo>
                <a:lnTo>
                  <a:pt x="333545" y="369604"/>
                </a:lnTo>
                <a:lnTo>
                  <a:pt x="333545" y="279457"/>
                </a:lnTo>
                <a:lnTo>
                  <a:pt x="243398" y="279457"/>
                </a:lnTo>
                <a:close/>
                <a:moveTo>
                  <a:pt x="351574" y="279457"/>
                </a:moveTo>
                <a:lnTo>
                  <a:pt x="351574" y="369604"/>
                </a:lnTo>
                <a:lnTo>
                  <a:pt x="432707" y="369604"/>
                </a:lnTo>
                <a:lnTo>
                  <a:pt x="432707" y="279457"/>
                </a:lnTo>
                <a:lnTo>
                  <a:pt x="351574" y="279457"/>
                </a:lnTo>
                <a:close/>
                <a:moveTo>
                  <a:pt x="36059" y="387634"/>
                </a:moveTo>
                <a:lnTo>
                  <a:pt x="36059" y="468766"/>
                </a:lnTo>
                <a:lnTo>
                  <a:pt x="117192" y="468766"/>
                </a:lnTo>
                <a:lnTo>
                  <a:pt x="117192" y="387634"/>
                </a:lnTo>
                <a:lnTo>
                  <a:pt x="36059" y="387634"/>
                </a:lnTo>
                <a:close/>
                <a:moveTo>
                  <a:pt x="135221" y="387634"/>
                </a:moveTo>
                <a:lnTo>
                  <a:pt x="135221" y="468766"/>
                </a:lnTo>
                <a:lnTo>
                  <a:pt x="225368" y="468766"/>
                </a:lnTo>
                <a:lnTo>
                  <a:pt x="225368" y="387634"/>
                </a:lnTo>
                <a:lnTo>
                  <a:pt x="135221" y="387634"/>
                </a:lnTo>
                <a:close/>
                <a:moveTo>
                  <a:pt x="243398" y="387634"/>
                </a:moveTo>
                <a:lnTo>
                  <a:pt x="243398" y="468766"/>
                </a:lnTo>
                <a:lnTo>
                  <a:pt x="333545" y="468766"/>
                </a:lnTo>
                <a:lnTo>
                  <a:pt x="333545" y="387634"/>
                </a:lnTo>
                <a:lnTo>
                  <a:pt x="243398" y="387634"/>
                </a:lnTo>
                <a:close/>
                <a:moveTo>
                  <a:pt x="351574" y="387634"/>
                </a:moveTo>
                <a:lnTo>
                  <a:pt x="351574" y="468766"/>
                </a:lnTo>
                <a:lnTo>
                  <a:pt x="432707" y="468766"/>
                </a:lnTo>
                <a:lnTo>
                  <a:pt x="432707" y="387634"/>
                </a:lnTo>
                <a:lnTo>
                  <a:pt x="351574" y="387634"/>
                </a:lnTo>
                <a:close/>
                <a:moveTo>
                  <a:pt x="333545" y="36059"/>
                </a:moveTo>
                <a:cubicBezTo>
                  <a:pt x="331104" y="36059"/>
                  <a:pt x="328990" y="36951"/>
                  <a:pt x="327207" y="38735"/>
                </a:cubicBezTo>
                <a:cubicBezTo>
                  <a:pt x="325423" y="40519"/>
                  <a:pt x="324531" y="42632"/>
                  <a:pt x="324531" y="45074"/>
                </a:cubicBezTo>
                <a:lnTo>
                  <a:pt x="324531" y="126206"/>
                </a:lnTo>
                <a:cubicBezTo>
                  <a:pt x="324531" y="128648"/>
                  <a:pt x="325423" y="130761"/>
                  <a:pt x="327207" y="132545"/>
                </a:cubicBezTo>
                <a:cubicBezTo>
                  <a:pt x="328990" y="134329"/>
                  <a:pt x="331104" y="135221"/>
                  <a:pt x="333545" y="135221"/>
                </a:cubicBezTo>
                <a:lnTo>
                  <a:pt x="351574" y="135221"/>
                </a:lnTo>
                <a:cubicBezTo>
                  <a:pt x="354016" y="135221"/>
                  <a:pt x="356129" y="134329"/>
                  <a:pt x="357913" y="132545"/>
                </a:cubicBezTo>
                <a:cubicBezTo>
                  <a:pt x="359697" y="130761"/>
                  <a:pt x="360590" y="128648"/>
                  <a:pt x="360590" y="126206"/>
                </a:cubicBezTo>
                <a:lnTo>
                  <a:pt x="360590" y="45074"/>
                </a:lnTo>
                <a:cubicBezTo>
                  <a:pt x="360590" y="42632"/>
                  <a:pt x="359697" y="40519"/>
                  <a:pt x="357913" y="38735"/>
                </a:cubicBezTo>
                <a:cubicBezTo>
                  <a:pt x="356129" y="36951"/>
                  <a:pt x="354016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9" name="Straight Connector 33">
            <a:extLst>
              <a:ext uri="{FF2B5EF4-FFF2-40B4-BE49-F238E27FC236}">
                <a16:creationId xmlns="" xmlns:a16="http://schemas.microsoft.com/office/drawing/2014/main" id="{1E492FA7-4DA1-43BA-82DC-8352786C3B34}"/>
              </a:ext>
            </a:extLst>
          </p:cNvPr>
          <p:cNvCxnSpPr>
            <a:cxnSpLocks/>
          </p:cNvCxnSpPr>
          <p:nvPr/>
        </p:nvCxnSpPr>
        <p:spPr>
          <a:xfrm flipV="1">
            <a:off x="1678733" y="1908457"/>
            <a:ext cx="1715868" cy="359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8">
            <a:extLst>
              <a:ext uri="{FF2B5EF4-FFF2-40B4-BE49-F238E27FC236}">
                <a16:creationId xmlns="" xmlns:a16="http://schemas.microsoft.com/office/drawing/2014/main" id="{A900245D-2915-474C-BD4C-49F325784AE6}"/>
              </a:ext>
            </a:extLst>
          </p:cNvPr>
          <p:cNvCxnSpPr>
            <a:cxnSpLocks/>
          </p:cNvCxnSpPr>
          <p:nvPr/>
        </p:nvCxnSpPr>
        <p:spPr>
          <a:xfrm flipV="1">
            <a:off x="2065357" y="1919547"/>
            <a:ext cx="1329245" cy="854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2">
            <a:extLst>
              <a:ext uri="{FF2B5EF4-FFF2-40B4-BE49-F238E27FC236}">
                <a16:creationId xmlns="" xmlns:a16="http://schemas.microsoft.com/office/drawing/2014/main" id="{DEF36538-9E59-49DF-8F1B-9D279656D2F0}"/>
              </a:ext>
            </a:extLst>
          </p:cNvPr>
          <p:cNvCxnSpPr>
            <a:cxnSpLocks/>
          </p:cNvCxnSpPr>
          <p:nvPr/>
        </p:nvCxnSpPr>
        <p:spPr>
          <a:xfrm flipV="1">
            <a:off x="2744192" y="1919546"/>
            <a:ext cx="649293" cy="1259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>
            <a:extLst>
              <a:ext uri="{FF2B5EF4-FFF2-40B4-BE49-F238E27FC236}">
                <a16:creationId xmlns="" xmlns:a16="http://schemas.microsoft.com/office/drawing/2014/main" id="{28DF18CB-379C-49F8-A5DE-4E7D06560C96}"/>
              </a:ext>
            </a:extLst>
          </p:cNvPr>
          <p:cNvCxnSpPr>
            <a:cxnSpLocks/>
          </p:cNvCxnSpPr>
          <p:nvPr/>
        </p:nvCxnSpPr>
        <p:spPr>
          <a:xfrm>
            <a:off x="1970011" y="1674498"/>
            <a:ext cx="1423475" cy="233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7">
            <a:extLst>
              <a:ext uri="{FF2B5EF4-FFF2-40B4-BE49-F238E27FC236}">
                <a16:creationId xmlns="" xmlns:a16="http://schemas.microsoft.com/office/drawing/2014/main" id="{77845FF8-13B6-443C-A2FB-A730259F39E0}"/>
              </a:ext>
            </a:extLst>
          </p:cNvPr>
          <p:cNvCxnSpPr>
            <a:cxnSpLocks/>
          </p:cNvCxnSpPr>
          <p:nvPr/>
        </p:nvCxnSpPr>
        <p:spPr>
          <a:xfrm flipV="1">
            <a:off x="1754265" y="4107176"/>
            <a:ext cx="1650968" cy="207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8">
            <a:extLst>
              <a:ext uri="{FF2B5EF4-FFF2-40B4-BE49-F238E27FC236}">
                <a16:creationId xmlns="" xmlns:a16="http://schemas.microsoft.com/office/drawing/2014/main" id="{B0820411-CE1A-4072-9805-445D1643AADA}"/>
              </a:ext>
            </a:extLst>
          </p:cNvPr>
          <p:cNvCxnSpPr>
            <a:cxnSpLocks/>
          </p:cNvCxnSpPr>
          <p:nvPr/>
        </p:nvCxnSpPr>
        <p:spPr>
          <a:xfrm flipV="1">
            <a:off x="1980717" y="4118267"/>
            <a:ext cx="1424516" cy="736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0">
            <a:extLst>
              <a:ext uri="{FF2B5EF4-FFF2-40B4-BE49-F238E27FC236}">
                <a16:creationId xmlns="" xmlns:a16="http://schemas.microsoft.com/office/drawing/2014/main" id="{01F9AF29-437A-4C77-90A0-CEC0304CC69C}"/>
              </a:ext>
            </a:extLst>
          </p:cNvPr>
          <p:cNvCxnSpPr>
            <a:cxnSpLocks/>
          </p:cNvCxnSpPr>
          <p:nvPr/>
        </p:nvCxnSpPr>
        <p:spPr>
          <a:xfrm>
            <a:off x="2027496" y="3604338"/>
            <a:ext cx="1376621" cy="5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4">
            <a:extLst>
              <a:ext uri="{FF2B5EF4-FFF2-40B4-BE49-F238E27FC236}">
                <a16:creationId xmlns="" xmlns:a16="http://schemas.microsoft.com/office/drawing/2014/main" id="{C0CC2AF2-6D51-42C0-AF38-DDB62C3B08CA}"/>
              </a:ext>
            </a:extLst>
          </p:cNvPr>
          <p:cNvCxnSpPr>
            <a:cxnSpLocks/>
          </p:cNvCxnSpPr>
          <p:nvPr/>
        </p:nvCxnSpPr>
        <p:spPr>
          <a:xfrm flipH="1" flipV="1">
            <a:off x="8909194" y="1939508"/>
            <a:ext cx="619628" cy="1451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5">
            <a:extLst>
              <a:ext uri="{FF2B5EF4-FFF2-40B4-BE49-F238E27FC236}">
                <a16:creationId xmlns="" xmlns:a16="http://schemas.microsoft.com/office/drawing/2014/main" id="{6599B8B6-3337-46D1-840E-30D583D6075D}"/>
              </a:ext>
            </a:extLst>
          </p:cNvPr>
          <p:cNvCxnSpPr>
            <a:cxnSpLocks/>
          </p:cNvCxnSpPr>
          <p:nvPr/>
        </p:nvCxnSpPr>
        <p:spPr>
          <a:xfrm flipH="1" flipV="1">
            <a:off x="8909192" y="1950598"/>
            <a:ext cx="1178792" cy="108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6">
            <a:extLst>
              <a:ext uri="{FF2B5EF4-FFF2-40B4-BE49-F238E27FC236}">
                <a16:creationId xmlns="" xmlns:a16="http://schemas.microsoft.com/office/drawing/2014/main" id="{D11C751D-E94C-430F-A8B2-C5DD6E445949}"/>
              </a:ext>
            </a:extLst>
          </p:cNvPr>
          <p:cNvCxnSpPr>
            <a:cxnSpLocks/>
          </p:cNvCxnSpPr>
          <p:nvPr/>
        </p:nvCxnSpPr>
        <p:spPr>
          <a:xfrm flipH="1" flipV="1">
            <a:off x="8908076" y="1950597"/>
            <a:ext cx="1449894" cy="471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0">
            <a:extLst>
              <a:ext uri="{FF2B5EF4-FFF2-40B4-BE49-F238E27FC236}">
                <a16:creationId xmlns="" xmlns:a16="http://schemas.microsoft.com/office/drawing/2014/main" id="{BFC6544D-79E8-424A-86CC-345D45381BCF}"/>
              </a:ext>
            </a:extLst>
          </p:cNvPr>
          <p:cNvCxnSpPr>
            <a:cxnSpLocks/>
          </p:cNvCxnSpPr>
          <p:nvPr/>
        </p:nvCxnSpPr>
        <p:spPr>
          <a:xfrm flipH="1" flipV="1">
            <a:off x="8851565" y="4173992"/>
            <a:ext cx="1354514" cy="1046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1">
            <a:extLst>
              <a:ext uri="{FF2B5EF4-FFF2-40B4-BE49-F238E27FC236}">
                <a16:creationId xmlns="" xmlns:a16="http://schemas.microsoft.com/office/drawing/2014/main" id="{346191ED-CCDA-457C-B5F3-BDB8DE49FF22}"/>
              </a:ext>
            </a:extLst>
          </p:cNvPr>
          <p:cNvCxnSpPr>
            <a:cxnSpLocks/>
          </p:cNvCxnSpPr>
          <p:nvPr/>
        </p:nvCxnSpPr>
        <p:spPr>
          <a:xfrm flipH="1" flipV="1">
            <a:off x="8851564" y="4185083"/>
            <a:ext cx="1600085" cy="44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2">
            <a:extLst>
              <a:ext uri="{FF2B5EF4-FFF2-40B4-BE49-F238E27FC236}">
                <a16:creationId xmlns="" xmlns:a16="http://schemas.microsoft.com/office/drawing/2014/main" id="{32CAE97F-062C-4248-9284-18D18FDD88D1}"/>
              </a:ext>
            </a:extLst>
          </p:cNvPr>
          <p:cNvCxnSpPr>
            <a:cxnSpLocks/>
          </p:cNvCxnSpPr>
          <p:nvPr/>
        </p:nvCxnSpPr>
        <p:spPr>
          <a:xfrm flipH="1">
            <a:off x="8850448" y="3811493"/>
            <a:ext cx="1709213" cy="37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FD53884A-2A94-466D-B9C4-B05F44D9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313" y="1492723"/>
            <a:ext cx="889277" cy="889277"/>
          </a:xfrm>
          <a:prstGeom prst="ellipse">
            <a:avLst/>
          </a:prstGeom>
          <a:solidFill>
            <a:srgbClr val="ABDDD3"/>
          </a:solidFill>
          <a:ln>
            <a:solidFill>
              <a:srgbClr val="71C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Freeform 283">
            <a:extLst>
              <a:ext uri="{FF2B5EF4-FFF2-40B4-BE49-F238E27FC236}">
                <a16:creationId xmlns="" xmlns:a16="http://schemas.microsoft.com/office/drawing/2014/main" id="{5999DA71-E402-40E4-AA01-427D36E45977}"/>
              </a:ext>
            </a:extLst>
          </p:cNvPr>
          <p:cNvSpPr/>
          <p:nvPr/>
        </p:nvSpPr>
        <p:spPr>
          <a:xfrm>
            <a:off x="8614222" y="1683599"/>
            <a:ext cx="435238" cy="471896"/>
          </a:xfrm>
          <a:custGeom>
            <a:avLst/>
            <a:gdLst/>
            <a:ahLst/>
            <a:cxnLst/>
            <a:rect l="l" t="t" r="r" b="b"/>
            <a:pathLst>
              <a:path w="432707" h="468766">
                <a:moveTo>
                  <a:pt x="243397" y="0"/>
                </a:moveTo>
                <a:cubicBezTo>
                  <a:pt x="259173" y="0"/>
                  <a:pt x="273353" y="3052"/>
                  <a:pt x="285936" y="9156"/>
                </a:cubicBezTo>
                <a:cubicBezTo>
                  <a:pt x="298519" y="15260"/>
                  <a:pt x="308097" y="24791"/>
                  <a:pt x="314670" y="37750"/>
                </a:cubicBezTo>
                <a:cubicBezTo>
                  <a:pt x="321244" y="50708"/>
                  <a:pt x="324530" y="68174"/>
                  <a:pt x="324530" y="90148"/>
                </a:cubicBezTo>
                <a:cubicBezTo>
                  <a:pt x="324530" y="107614"/>
                  <a:pt x="320023" y="125643"/>
                  <a:pt x="311008" y="144236"/>
                </a:cubicBezTo>
                <a:lnTo>
                  <a:pt x="360589" y="144236"/>
                </a:lnTo>
                <a:cubicBezTo>
                  <a:pt x="380121" y="144236"/>
                  <a:pt x="397024" y="151372"/>
                  <a:pt x="411297" y="165646"/>
                </a:cubicBezTo>
                <a:cubicBezTo>
                  <a:pt x="425570" y="179919"/>
                  <a:pt x="432707" y="196728"/>
                  <a:pt x="432707" y="216072"/>
                </a:cubicBezTo>
                <a:cubicBezTo>
                  <a:pt x="432707" y="232787"/>
                  <a:pt x="428106" y="248093"/>
                  <a:pt x="418903" y="261991"/>
                </a:cubicBezTo>
                <a:cubicBezTo>
                  <a:pt x="420593" y="268189"/>
                  <a:pt x="421439" y="274668"/>
                  <a:pt x="421439" y="281429"/>
                </a:cubicBezTo>
                <a:cubicBezTo>
                  <a:pt x="421439" y="295890"/>
                  <a:pt x="417870" y="309412"/>
                  <a:pt x="410733" y="321995"/>
                </a:cubicBezTo>
                <a:cubicBezTo>
                  <a:pt x="411297" y="325939"/>
                  <a:pt x="411579" y="329977"/>
                  <a:pt x="411579" y="334109"/>
                </a:cubicBezTo>
                <a:cubicBezTo>
                  <a:pt x="411579" y="353077"/>
                  <a:pt x="405944" y="369792"/>
                  <a:pt x="394676" y="384253"/>
                </a:cubicBezTo>
                <a:cubicBezTo>
                  <a:pt x="394863" y="410358"/>
                  <a:pt x="386882" y="430970"/>
                  <a:pt x="370731" y="446089"/>
                </a:cubicBezTo>
                <a:cubicBezTo>
                  <a:pt x="354579" y="461207"/>
                  <a:pt x="333263" y="468766"/>
                  <a:pt x="306782" y="468766"/>
                </a:cubicBezTo>
                <a:lnTo>
                  <a:pt x="296641" y="468766"/>
                </a:lnTo>
                <a:lnTo>
                  <a:pt x="270442" y="468766"/>
                </a:lnTo>
                <a:cubicBezTo>
                  <a:pt x="252413" y="468766"/>
                  <a:pt x="234618" y="466653"/>
                  <a:pt x="217057" y="462428"/>
                </a:cubicBezTo>
                <a:cubicBezTo>
                  <a:pt x="199497" y="458202"/>
                  <a:pt x="179167" y="452051"/>
                  <a:pt x="156067" y="443976"/>
                </a:cubicBezTo>
                <a:cubicBezTo>
                  <a:pt x="134281" y="436463"/>
                  <a:pt x="121323" y="432707"/>
                  <a:pt x="117191" y="432707"/>
                </a:cubicBezTo>
                <a:lnTo>
                  <a:pt x="36059" y="432707"/>
                </a:lnTo>
                <a:cubicBezTo>
                  <a:pt x="26105" y="432707"/>
                  <a:pt x="17607" y="429186"/>
                  <a:pt x="10563" y="422143"/>
                </a:cubicBezTo>
                <a:cubicBezTo>
                  <a:pt x="3521" y="415100"/>
                  <a:pt x="0" y="406602"/>
                  <a:pt x="0" y="396648"/>
                </a:cubicBezTo>
                <a:lnTo>
                  <a:pt x="0" y="216354"/>
                </a:lnTo>
                <a:cubicBezTo>
                  <a:pt x="0" y="206400"/>
                  <a:pt x="3521" y="197902"/>
                  <a:pt x="10563" y="190859"/>
                </a:cubicBezTo>
                <a:cubicBezTo>
                  <a:pt x="17607" y="183816"/>
                  <a:pt x="26105" y="180295"/>
                  <a:pt x="36059" y="180295"/>
                </a:cubicBezTo>
                <a:lnTo>
                  <a:pt x="113247" y="180295"/>
                </a:lnTo>
                <a:cubicBezTo>
                  <a:pt x="120008" y="175787"/>
                  <a:pt x="132873" y="161232"/>
                  <a:pt x="151841" y="136630"/>
                </a:cubicBezTo>
                <a:cubicBezTo>
                  <a:pt x="162734" y="122544"/>
                  <a:pt x="172782" y="110525"/>
                  <a:pt x="181985" y="100571"/>
                </a:cubicBezTo>
                <a:cubicBezTo>
                  <a:pt x="186492" y="95876"/>
                  <a:pt x="189826" y="87847"/>
                  <a:pt x="191985" y="76484"/>
                </a:cubicBezTo>
                <a:cubicBezTo>
                  <a:pt x="194145" y="65122"/>
                  <a:pt x="197009" y="53243"/>
                  <a:pt x="200577" y="40848"/>
                </a:cubicBezTo>
                <a:cubicBezTo>
                  <a:pt x="204145" y="28453"/>
                  <a:pt x="209969" y="18311"/>
                  <a:pt x="218043" y="10423"/>
                </a:cubicBezTo>
                <a:cubicBezTo>
                  <a:pt x="225368" y="3475"/>
                  <a:pt x="233819" y="0"/>
                  <a:pt x="243397" y="0"/>
                </a:cubicBezTo>
                <a:close/>
                <a:moveTo>
                  <a:pt x="243397" y="36059"/>
                </a:moveTo>
                <a:cubicBezTo>
                  <a:pt x="238515" y="40942"/>
                  <a:pt x="234947" y="48924"/>
                  <a:pt x="232693" y="60004"/>
                </a:cubicBezTo>
                <a:cubicBezTo>
                  <a:pt x="230439" y="71085"/>
                  <a:pt x="227575" y="82870"/>
                  <a:pt x="224101" y="95359"/>
                </a:cubicBezTo>
                <a:cubicBezTo>
                  <a:pt x="220626" y="107848"/>
                  <a:pt x="215039" y="118131"/>
                  <a:pt x="207339" y="126206"/>
                </a:cubicBezTo>
                <a:cubicBezTo>
                  <a:pt x="203207" y="130526"/>
                  <a:pt x="195976" y="139071"/>
                  <a:pt x="185647" y="151842"/>
                </a:cubicBezTo>
                <a:cubicBezTo>
                  <a:pt x="184896" y="152781"/>
                  <a:pt x="182735" y="155598"/>
                  <a:pt x="179167" y="160293"/>
                </a:cubicBezTo>
                <a:cubicBezTo>
                  <a:pt x="175599" y="164989"/>
                  <a:pt x="172641" y="168838"/>
                  <a:pt x="170293" y="171844"/>
                </a:cubicBezTo>
                <a:cubicBezTo>
                  <a:pt x="167946" y="174848"/>
                  <a:pt x="164706" y="178839"/>
                  <a:pt x="160575" y="183816"/>
                </a:cubicBezTo>
                <a:cubicBezTo>
                  <a:pt x="156443" y="188793"/>
                  <a:pt x="152687" y="192925"/>
                  <a:pt x="149307" y="196211"/>
                </a:cubicBezTo>
                <a:cubicBezTo>
                  <a:pt x="145925" y="199498"/>
                  <a:pt x="142311" y="202832"/>
                  <a:pt x="138461" y="206212"/>
                </a:cubicBezTo>
                <a:cubicBezTo>
                  <a:pt x="134611" y="209592"/>
                  <a:pt x="130854" y="212128"/>
                  <a:pt x="127192" y="213818"/>
                </a:cubicBezTo>
                <a:cubicBezTo>
                  <a:pt x="123530" y="215509"/>
                  <a:pt x="120196" y="216354"/>
                  <a:pt x="117191" y="216354"/>
                </a:cubicBezTo>
                <a:lnTo>
                  <a:pt x="108177" y="216354"/>
                </a:lnTo>
                <a:lnTo>
                  <a:pt x="108177" y="396648"/>
                </a:lnTo>
                <a:lnTo>
                  <a:pt x="117191" y="396648"/>
                </a:lnTo>
                <a:cubicBezTo>
                  <a:pt x="119633" y="396648"/>
                  <a:pt x="122591" y="396930"/>
                  <a:pt x="126065" y="397494"/>
                </a:cubicBezTo>
                <a:cubicBezTo>
                  <a:pt x="129539" y="398057"/>
                  <a:pt x="132639" y="398667"/>
                  <a:pt x="135362" y="399324"/>
                </a:cubicBezTo>
                <a:cubicBezTo>
                  <a:pt x="138085" y="399982"/>
                  <a:pt x="141653" y="401015"/>
                  <a:pt x="146067" y="402423"/>
                </a:cubicBezTo>
                <a:cubicBezTo>
                  <a:pt x="150480" y="403832"/>
                  <a:pt x="153767" y="404912"/>
                  <a:pt x="155927" y="405663"/>
                </a:cubicBezTo>
                <a:cubicBezTo>
                  <a:pt x="158086" y="406414"/>
                  <a:pt x="161419" y="407588"/>
                  <a:pt x="165927" y="409184"/>
                </a:cubicBezTo>
                <a:cubicBezTo>
                  <a:pt x="170435" y="410781"/>
                  <a:pt x="173158" y="411767"/>
                  <a:pt x="174097" y="412143"/>
                </a:cubicBezTo>
                <a:cubicBezTo>
                  <a:pt x="213724" y="425852"/>
                  <a:pt x="245839" y="432707"/>
                  <a:pt x="270442" y="432707"/>
                </a:cubicBezTo>
                <a:lnTo>
                  <a:pt x="304529" y="432707"/>
                </a:lnTo>
                <a:cubicBezTo>
                  <a:pt x="340588" y="432707"/>
                  <a:pt x="358617" y="417025"/>
                  <a:pt x="358617" y="385662"/>
                </a:cubicBezTo>
                <a:cubicBezTo>
                  <a:pt x="358617" y="380779"/>
                  <a:pt x="358148" y="375520"/>
                  <a:pt x="357209" y="369886"/>
                </a:cubicBezTo>
                <a:cubicBezTo>
                  <a:pt x="362843" y="366881"/>
                  <a:pt x="367304" y="361951"/>
                  <a:pt x="370590" y="355096"/>
                </a:cubicBezTo>
                <a:cubicBezTo>
                  <a:pt x="373876" y="348241"/>
                  <a:pt x="375520" y="341339"/>
                  <a:pt x="375520" y="334390"/>
                </a:cubicBezTo>
                <a:cubicBezTo>
                  <a:pt x="375520" y="327442"/>
                  <a:pt x="373829" y="320962"/>
                  <a:pt x="370449" y="314952"/>
                </a:cubicBezTo>
                <a:cubicBezTo>
                  <a:pt x="380403" y="305562"/>
                  <a:pt x="385380" y="294387"/>
                  <a:pt x="385380" y="281429"/>
                </a:cubicBezTo>
                <a:cubicBezTo>
                  <a:pt x="385380" y="276734"/>
                  <a:pt x="384440" y="271522"/>
                  <a:pt x="382562" y="265794"/>
                </a:cubicBezTo>
                <a:cubicBezTo>
                  <a:pt x="380685" y="260066"/>
                  <a:pt x="378337" y="255605"/>
                  <a:pt x="375520" y="252413"/>
                </a:cubicBezTo>
                <a:cubicBezTo>
                  <a:pt x="381530" y="252225"/>
                  <a:pt x="386553" y="247811"/>
                  <a:pt x="390591" y="239172"/>
                </a:cubicBezTo>
                <a:cubicBezTo>
                  <a:pt x="394629" y="230533"/>
                  <a:pt x="396648" y="222927"/>
                  <a:pt x="396648" y="216354"/>
                </a:cubicBezTo>
                <a:cubicBezTo>
                  <a:pt x="396648" y="206775"/>
                  <a:pt x="392986" y="198371"/>
                  <a:pt x="385661" y="191140"/>
                </a:cubicBezTo>
                <a:cubicBezTo>
                  <a:pt x="378337" y="183910"/>
                  <a:pt x="369980" y="180295"/>
                  <a:pt x="360589" y="180295"/>
                </a:cubicBezTo>
                <a:lnTo>
                  <a:pt x="261427" y="180295"/>
                </a:lnTo>
                <a:cubicBezTo>
                  <a:pt x="261427" y="169402"/>
                  <a:pt x="265934" y="154424"/>
                  <a:pt x="274949" y="135362"/>
                </a:cubicBezTo>
                <a:cubicBezTo>
                  <a:pt x="283964" y="116299"/>
                  <a:pt x="288471" y="101228"/>
                  <a:pt x="288471" y="90148"/>
                </a:cubicBezTo>
                <a:cubicBezTo>
                  <a:pt x="288471" y="71742"/>
                  <a:pt x="285467" y="58126"/>
                  <a:pt x="279457" y="49299"/>
                </a:cubicBezTo>
                <a:cubicBezTo>
                  <a:pt x="273447" y="40472"/>
                  <a:pt x="261427" y="36059"/>
                  <a:pt x="243397" y="36059"/>
                </a:cubicBezTo>
                <a:close/>
                <a:moveTo>
                  <a:pt x="54089" y="360589"/>
                </a:moveTo>
                <a:cubicBezTo>
                  <a:pt x="49205" y="360589"/>
                  <a:pt x="44979" y="362373"/>
                  <a:pt x="41411" y="365942"/>
                </a:cubicBezTo>
                <a:cubicBezTo>
                  <a:pt x="37843" y="369510"/>
                  <a:pt x="36059" y="373736"/>
                  <a:pt x="36059" y="378619"/>
                </a:cubicBezTo>
                <a:cubicBezTo>
                  <a:pt x="36059" y="383502"/>
                  <a:pt x="37843" y="387727"/>
                  <a:pt x="41411" y="391296"/>
                </a:cubicBezTo>
                <a:cubicBezTo>
                  <a:pt x="44979" y="394864"/>
                  <a:pt x="49205" y="396648"/>
                  <a:pt x="54089" y="396648"/>
                </a:cubicBezTo>
                <a:cubicBezTo>
                  <a:pt x="58971" y="396648"/>
                  <a:pt x="63197" y="394864"/>
                  <a:pt x="66765" y="391296"/>
                </a:cubicBezTo>
                <a:cubicBezTo>
                  <a:pt x="70333" y="387727"/>
                  <a:pt x="72117" y="383502"/>
                  <a:pt x="72117" y="378619"/>
                </a:cubicBezTo>
                <a:cubicBezTo>
                  <a:pt x="72117" y="373736"/>
                  <a:pt x="70333" y="369510"/>
                  <a:pt x="66765" y="365942"/>
                </a:cubicBezTo>
                <a:cubicBezTo>
                  <a:pt x="63197" y="362373"/>
                  <a:pt x="58971" y="360589"/>
                  <a:pt x="54089" y="360589"/>
                </a:cubicBezTo>
                <a:close/>
              </a:path>
            </a:pathLst>
          </a:cu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Oval 8">
            <a:extLst>
              <a:ext uri="{FF2B5EF4-FFF2-40B4-BE49-F238E27FC236}">
                <a16:creationId xmlns="" xmlns:a16="http://schemas.microsoft.com/office/drawing/2014/main" id="{2F4FB55A-6523-415D-A55C-517FAE53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3" y="1492723"/>
            <a:ext cx="889277" cy="889277"/>
          </a:xfrm>
          <a:prstGeom prst="ellipse">
            <a:avLst/>
          </a:prstGeom>
          <a:solidFill>
            <a:srgbClr val="BBAFBC"/>
          </a:solidFill>
          <a:ln>
            <a:solidFill>
              <a:srgbClr val="9D8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Freeform 435">
            <a:extLst>
              <a:ext uri="{FF2B5EF4-FFF2-40B4-BE49-F238E27FC236}">
                <a16:creationId xmlns="" xmlns:a16="http://schemas.microsoft.com/office/drawing/2014/main" id="{1CA38A7F-F3A6-4834-9A4A-40E8D4862389}"/>
              </a:ext>
            </a:extLst>
          </p:cNvPr>
          <p:cNvSpPr/>
          <p:nvPr/>
        </p:nvSpPr>
        <p:spPr>
          <a:xfrm>
            <a:off x="3103468" y="1737656"/>
            <a:ext cx="489642" cy="399296"/>
          </a:xfrm>
          <a:custGeom>
            <a:avLst/>
            <a:gdLst/>
            <a:ahLst/>
            <a:cxnLst/>
            <a:rect l="l" t="t" r="r" b="b"/>
            <a:pathLst>
              <a:path w="486795" h="396648">
                <a:moveTo>
                  <a:pt x="180295" y="0"/>
                </a:moveTo>
                <a:lnTo>
                  <a:pt x="468766" y="0"/>
                </a:lnTo>
                <a:cubicBezTo>
                  <a:pt x="473649" y="0"/>
                  <a:pt x="477875" y="1784"/>
                  <a:pt x="481444" y="5352"/>
                </a:cubicBezTo>
                <a:cubicBezTo>
                  <a:pt x="485012" y="8921"/>
                  <a:pt x="486795" y="13146"/>
                  <a:pt x="486795" y="18029"/>
                </a:cubicBezTo>
                <a:lnTo>
                  <a:pt x="486795" y="306501"/>
                </a:lnTo>
                <a:cubicBezTo>
                  <a:pt x="486795" y="309318"/>
                  <a:pt x="486420" y="311806"/>
                  <a:pt x="485669" y="313966"/>
                </a:cubicBezTo>
                <a:cubicBezTo>
                  <a:pt x="484918" y="316126"/>
                  <a:pt x="483650" y="317863"/>
                  <a:pt x="481866" y="319178"/>
                </a:cubicBezTo>
                <a:cubicBezTo>
                  <a:pt x="480081" y="320492"/>
                  <a:pt x="478532" y="321572"/>
                  <a:pt x="477218" y="322418"/>
                </a:cubicBezTo>
                <a:cubicBezTo>
                  <a:pt x="475903" y="323263"/>
                  <a:pt x="473696" y="323826"/>
                  <a:pt x="470598" y="324108"/>
                </a:cubicBezTo>
                <a:cubicBezTo>
                  <a:pt x="467499" y="324389"/>
                  <a:pt x="465386" y="324577"/>
                  <a:pt x="464259" y="324671"/>
                </a:cubicBezTo>
                <a:cubicBezTo>
                  <a:pt x="463132" y="324765"/>
                  <a:pt x="460738" y="324765"/>
                  <a:pt x="457076" y="324671"/>
                </a:cubicBezTo>
                <a:cubicBezTo>
                  <a:pt x="453414" y="324577"/>
                  <a:pt x="451300" y="324530"/>
                  <a:pt x="450737" y="324530"/>
                </a:cubicBezTo>
                <a:cubicBezTo>
                  <a:pt x="450737" y="344438"/>
                  <a:pt x="443694" y="361434"/>
                  <a:pt x="429608" y="375520"/>
                </a:cubicBezTo>
                <a:cubicBezTo>
                  <a:pt x="415523" y="389605"/>
                  <a:pt x="398527" y="396648"/>
                  <a:pt x="378619" y="396648"/>
                </a:cubicBezTo>
                <a:cubicBezTo>
                  <a:pt x="358711" y="396648"/>
                  <a:pt x="341716" y="389605"/>
                  <a:pt x="327630" y="375520"/>
                </a:cubicBezTo>
                <a:cubicBezTo>
                  <a:pt x="313545" y="361434"/>
                  <a:pt x="306501" y="344438"/>
                  <a:pt x="306501" y="324530"/>
                </a:cubicBezTo>
                <a:lnTo>
                  <a:pt x="198325" y="324530"/>
                </a:lnTo>
                <a:cubicBezTo>
                  <a:pt x="198325" y="344438"/>
                  <a:pt x="191281" y="361434"/>
                  <a:pt x="177196" y="375520"/>
                </a:cubicBezTo>
                <a:cubicBezTo>
                  <a:pt x="163110" y="389605"/>
                  <a:pt x="146115" y="396648"/>
                  <a:pt x="126206" y="396648"/>
                </a:cubicBezTo>
                <a:cubicBezTo>
                  <a:pt x="106299" y="396648"/>
                  <a:pt x="89303" y="389605"/>
                  <a:pt x="75218" y="375520"/>
                </a:cubicBezTo>
                <a:cubicBezTo>
                  <a:pt x="61132" y="361434"/>
                  <a:pt x="54089" y="344438"/>
                  <a:pt x="54089" y="324530"/>
                </a:cubicBezTo>
                <a:lnTo>
                  <a:pt x="36060" y="324530"/>
                </a:lnTo>
                <a:cubicBezTo>
                  <a:pt x="35496" y="324530"/>
                  <a:pt x="33383" y="324577"/>
                  <a:pt x="29721" y="324671"/>
                </a:cubicBezTo>
                <a:cubicBezTo>
                  <a:pt x="26059" y="324765"/>
                  <a:pt x="23664" y="324765"/>
                  <a:pt x="22537" y="324671"/>
                </a:cubicBezTo>
                <a:cubicBezTo>
                  <a:pt x="21411" y="324577"/>
                  <a:pt x="19298" y="324389"/>
                  <a:pt x="16199" y="324108"/>
                </a:cubicBezTo>
                <a:cubicBezTo>
                  <a:pt x="13100" y="323826"/>
                  <a:pt x="10893" y="323263"/>
                  <a:pt x="9578" y="322418"/>
                </a:cubicBezTo>
                <a:cubicBezTo>
                  <a:pt x="8264" y="321572"/>
                  <a:pt x="6714" y="320492"/>
                  <a:pt x="4930" y="319178"/>
                </a:cubicBezTo>
                <a:cubicBezTo>
                  <a:pt x="3146" y="317863"/>
                  <a:pt x="1878" y="316126"/>
                  <a:pt x="1127" y="313966"/>
                </a:cubicBezTo>
                <a:cubicBezTo>
                  <a:pt x="376" y="311806"/>
                  <a:pt x="0" y="309318"/>
                  <a:pt x="0" y="306501"/>
                </a:cubicBezTo>
                <a:cubicBezTo>
                  <a:pt x="0" y="301618"/>
                  <a:pt x="1785" y="297392"/>
                  <a:pt x="5353" y="293824"/>
                </a:cubicBezTo>
                <a:cubicBezTo>
                  <a:pt x="8921" y="290256"/>
                  <a:pt x="13147" y="288471"/>
                  <a:pt x="18030" y="288471"/>
                </a:cubicBezTo>
                <a:lnTo>
                  <a:pt x="18030" y="198324"/>
                </a:lnTo>
                <a:cubicBezTo>
                  <a:pt x="18030" y="196821"/>
                  <a:pt x="17982" y="193535"/>
                  <a:pt x="17888" y="188464"/>
                </a:cubicBezTo>
                <a:cubicBezTo>
                  <a:pt x="17795" y="183393"/>
                  <a:pt x="17795" y="179825"/>
                  <a:pt x="17888" y="177759"/>
                </a:cubicBezTo>
                <a:cubicBezTo>
                  <a:pt x="17982" y="175693"/>
                  <a:pt x="18217" y="172454"/>
                  <a:pt x="18594" y="168040"/>
                </a:cubicBezTo>
                <a:cubicBezTo>
                  <a:pt x="18969" y="163627"/>
                  <a:pt x="19579" y="160152"/>
                  <a:pt x="20424" y="157617"/>
                </a:cubicBezTo>
                <a:cubicBezTo>
                  <a:pt x="21270" y="155081"/>
                  <a:pt x="22583" y="152217"/>
                  <a:pt x="24368" y="149025"/>
                </a:cubicBezTo>
                <a:cubicBezTo>
                  <a:pt x="26153" y="145832"/>
                  <a:pt x="28265" y="143015"/>
                  <a:pt x="30706" y="140573"/>
                </a:cubicBezTo>
                <a:lnTo>
                  <a:pt x="86486" y="84795"/>
                </a:lnTo>
                <a:cubicBezTo>
                  <a:pt x="90053" y="81226"/>
                  <a:pt x="94797" y="78221"/>
                  <a:pt x="100712" y="75780"/>
                </a:cubicBezTo>
                <a:cubicBezTo>
                  <a:pt x="106628" y="73339"/>
                  <a:pt x="112121" y="72118"/>
                  <a:pt x="117192" y="72118"/>
                </a:cubicBezTo>
                <a:lnTo>
                  <a:pt x="162266" y="72118"/>
                </a:lnTo>
                <a:lnTo>
                  <a:pt x="162266" y="18029"/>
                </a:lnTo>
                <a:cubicBezTo>
                  <a:pt x="162266" y="13146"/>
                  <a:pt x="164050" y="8921"/>
                  <a:pt x="167618" y="5352"/>
                </a:cubicBezTo>
                <a:cubicBezTo>
                  <a:pt x="171187" y="1784"/>
                  <a:pt x="175412" y="0"/>
                  <a:pt x="180295" y="0"/>
                </a:cubicBezTo>
                <a:close/>
                <a:moveTo>
                  <a:pt x="117755" y="108177"/>
                </a:moveTo>
                <a:cubicBezTo>
                  <a:pt x="115314" y="108177"/>
                  <a:pt x="113248" y="109022"/>
                  <a:pt x="111557" y="110712"/>
                </a:cubicBezTo>
                <a:lnTo>
                  <a:pt x="56624" y="165646"/>
                </a:lnTo>
                <a:cubicBezTo>
                  <a:pt x="54934" y="167336"/>
                  <a:pt x="54089" y="169402"/>
                  <a:pt x="54089" y="171843"/>
                </a:cubicBezTo>
                <a:lnTo>
                  <a:pt x="54089" y="180294"/>
                </a:lnTo>
                <a:lnTo>
                  <a:pt x="162266" y="180294"/>
                </a:lnTo>
                <a:lnTo>
                  <a:pt x="162266" y="108177"/>
                </a:lnTo>
                <a:lnTo>
                  <a:pt x="117755" y="108177"/>
                </a:lnTo>
                <a:close/>
                <a:moveTo>
                  <a:pt x="126206" y="288471"/>
                </a:moveTo>
                <a:cubicBezTo>
                  <a:pt x="116440" y="288471"/>
                  <a:pt x="107990" y="292040"/>
                  <a:pt x="100852" y="299176"/>
                </a:cubicBezTo>
                <a:cubicBezTo>
                  <a:pt x="93716" y="306313"/>
                  <a:pt x="90148" y="314764"/>
                  <a:pt x="90148" y="324530"/>
                </a:cubicBezTo>
                <a:cubicBezTo>
                  <a:pt x="90148" y="334296"/>
                  <a:pt x="93716" y="342747"/>
                  <a:pt x="100852" y="349884"/>
                </a:cubicBezTo>
                <a:cubicBezTo>
                  <a:pt x="107990" y="357021"/>
                  <a:pt x="116440" y="360589"/>
                  <a:pt x="126206" y="360589"/>
                </a:cubicBezTo>
                <a:cubicBezTo>
                  <a:pt x="135973" y="360589"/>
                  <a:pt x="144424" y="357021"/>
                  <a:pt x="151560" y="349884"/>
                </a:cubicBezTo>
                <a:cubicBezTo>
                  <a:pt x="158697" y="342747"/>
                  <a:pt x="162266" y="334296"/>
                  <a:pt x="162266" y="324530"/>
                </a:cubicBezTo>
                <a:cubicBezTo>
                  <a:pt x="162266" y="314764"/>
                  <a:pt x="158697" y="306313"/>
                  <a:pt x="151560" y="299176"/>
                </a:cubicBezTo>
                <a:cubicBezTo>
                  <a:pt x="144424" y="292040"/>
                  <a:pt x="135973" y="288471"/>
                  <a:pt x="126206" y="288471"/>
                </a:cubicBezTo>
                <a:close/>
                <a:moveTo>
                  <a:pt x="378619" y="288471"/>
                </a:moveTo>
                <a:cubicBezTo>
                  <a:pt x="368853" y="288471"/>
                  <a:pt x="360401" y="292040"/>
                  <a:pt x="353265" y="299176"/>
                </a:cubicBezTo>
                <a:cubicBezTo>
                  <a:pt x="346128" y="306313"/>
                  <a:pt x="342561" y="314764"/>
                  <a:pt x="342561" y="324530"/>
                </a:cubicBezTo>
                <a:cubicBezTo>
                  <a:pt x="342561" y="334296"/>
                  <a:pt x="346128" y="342747"/>
                  <a:pt x="353265" y="349884"/>
                </a:cubicBezTo>
                <a:cubicBezTo>
                  <a:pt x="360401" y="357021"/>
                  <a:pt x="368853" y="360589"/>
                  <a:pt x="378619" y="360589"/>
                </a:cubicBezTo>
                <a:cubicBezTo>
                  <a:pt x="388385" y="360589"/>
                  <a:pt x="396837" y="357021"/>
                  <a:pt x="403973" y="349884"/>
                </a:cubicBezTo>
                <a:cubicBezTo>
                  <a:pt x="411110" y="342747"/>
                  <a:pt x="414678" y="334296"/>
                  <a:pt x="414678" y="324530"/>
                </a:cubicBezTo>
                <a:cubicBezTo>
                  <a:pt x="414678" y="314764"/>
                  <a:pt x="411110" y="306313"/>
                  <a:pt x="403973" y="299176"/>
                </a:cubicBezTo>
                <a:cubicBezTo>
                  <a:pt x="396837" y="292040"/>
                  <a:pt x="388385" y="288471"/>
                  <a:pt x="378619" y="2884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6" name="Oval 8">
            <a:extLst>
              <a:ext uri="{FF2B5EF4-FFF2-40B4-BE49-F238E27FC236}">
                <a16:creationId xmlns="" xmlns:a16="http://schemas.microsoft.com/office/drawing/2014/main" id="{9435CA15-D31D-41D5-83BC-AC59D6FE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3" y="3702810"/>
            <a:ext cx="889277" cy="889277"/>
          </a:xfrm>
          <a:prstGeom prst="ellipse">
            <a:avLst/>
          </a:prstGeom>
          <a:solidFill>
            <a:srgbClr val="BBAFBC"/>
          </a:solidFill>
          <a:ln>
            <a:solidFill>
              <a:srgbClr val="9D8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Freeform 460">
            <a:extLst>
              <a:ext uri="{FF2B5EF4-FFF2-40B4-BE49-F238E27FC236}">
                <a16:creationId xmlns="" xmlns:a16="http://schemas.microsoft.com/office/drawing/2014/main" id="{D5639F3A-7FA1-4A64-BD70-2CEFCD8C85D6}"/>
              </a:ext>
            </a:extLst>
          </p:cNvPr>
          <p:cNvSpPr/>
          <p:nvPr/>
        </p:nvSpPr>
        <p:spPr>
          <a:xfrm>
            <a:off x="3094399" y="3965216"/>
            <a:ext cx="507779" cy="399296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8" name="Oval 8">
            <a:extLst>
              <a:ext uri="{FF2B5EF4-FFF2-40B4-BE49-F238E27FC236}">
                <a16:creationId xmlns="" xmlns:a16="http://schemas.microsoft.com/office/drawing/2014/main" id="{10E015CA-7E6C-4BC6-9225-74F253D1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313" y="3702810"/>
            <a:ext cx="889277" cy="889277"/>
          </a:xfrm>
          <a:prstGeom prst="ellipse">
            <a:avLst/>
          </a:prstGeom>
          <a:solidFill>
            <a:srgbClr val="ABDDD3"/>
          </a:solidFill>
          <a:ln>
            <a:solidFill>
              <a:srgbClr val="71C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Freeform 332">
            <a:extLst>
              <a:ext uri="{FF2B5EF4-FFF2-40B4-BE49-F238E27FC236}">
                <a16:creationId xmlns="" xmlns:a16="http://schemas.microsoft.com/office/drawing/2014/main" id="{3DBEF147-B557-4EDC-8978-82B797F4965A}"/>
              </a:ext>
            </a:extLst>
          </p:cNvPr>
          <p:cNvSpPr/>
          <p:nvPr/>
        </p:nvSpPr>
        <p:spPr>
          <a:xfrm>
            <a:off x="8583430" y="3947818"/>
            <a:ext cx="534036" cy="434091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95C18CC4-8C2A-46DC-BE45-408DF5D86DEC}"/>
              </a:ext>
            </a:extLst>
          </p:cNvPr>
          <p:cNvSpPr txBox="1"/>
          <p:nvPr/>
        </p:nvSpPr>
        <p:spPr>
          <a:xfrm rot="579399">
            <a:off x="1852980" y="1423743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endParaRPr lang="en-US" sz="135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9B36DF1B-9073-4F3E-B8FE-6247DCE03AEF}"/>
              </a:ext>
            </a:extLst>
          </p:cNvPr>
          <p:cNvSpPr txBox="1"/>
          <p:nvPr/>
        </p:nvSpPr>
        <p:spPr>
          <a:xfrm rot="20869316">
            <a:off x="1631301" y="1861062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CD67624-BE21-422F-8BC0-42EBB55EA33B}"/>
              </a:ext>
            </a:extLst>
          </p:cNvPr>
          <p:cNvSpPr txBox="1"/>
          <p:nvPr/>
        </p:nvSpPr>
        <p:spPr>
          <a:xfrm rot="19681831">
            <a:off x="1745694" y="2291805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31547A3-D0CE-4651-B31F-17284E4A7FE6}"/>
              </a:ext>
            </a:extLst>
          </p:cNvPr>
          <p:cNvSpPr txBox="1"/>
          <p:nvPr/>
        </p:nvSpPr>
        <p:spPr>
          <a:xfrm rot="17833964">
            <a:off x="2206554" y="2684845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D281DC3B-758B-4F42-9D34-77AAABCAFCB8}"/>
              </a:ext>
            </a:extLst>
          </p:cNvPr>
          <p:cNvSpPr txBox="1"/>
          <p:nvPr/>
        </p:nvSpPr>
        <p:spPr>
          <a:xfrm rot="1181027">
            <a:off x="2026879" y="3488190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F80AD76-2E1F-4DFB-B39E-50FBD43448F2}"/>
              </a:ext>
            </a:extLst>
          </p:cNvPr>
          <p:cNvSpPr txBox="1"/>
          <p:nvPr/>
        </p:nvSpPr>
        <p:spPr>
          <a:xfrm rot="21156745">
            <a:off x="1664096" y="39437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F6E5851-6AD0-4610-8E81-4B9651A92E52}"/>
              </a:ext>
            </a:extLst>
          </p:cNvPr>
          <p:cNvSpPr txBox="1"/>
          <p:nvPr/>
        </p:nvSpPr>
        <p:spPr>
          <a:xfrm rot="19980404">
            <a:off x="1687688" y="4402282"/>
            <a:ext cx="1163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EE5DAD5-88AA-4405-BB2B-4513B4BB4341}"/>
              </a:ext>
            </a:extLst>
          </p:cNvPr>
          <p:cNvSpPr txBox="1"/>
          <p:nvPr/>
        </p:nvSpPr>
        <p:spPr>
          <a:xfrm rot="1122810">
            <a:off x="9400578" y="2012917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AD60E37-70C7-4835-8880-0B4472B564ED}"/>
              </a:ext>
            </a:extLst>
          </p:cNvPr>
          <p:cNvSpPr txBox="1"/>
          <p:nvPr/>
        </p:nvSpPr>
        <p:spPr>
          <a:xfrm rot="2573844">
            <a:off x="9285305" y="24879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BFCB67C-BD74-4472-A914-583DD8F647E2}"/>
              </a:ext>
            </a:extLst>
          </p:cNvPr>
          <p:cNvSpPr txBox="1"/>
          <p:nvPr/>
        </p:nvSpPr>
        <p:spPr>
          <a:xfrm rot="4016752">
            <a:off x="8913012" y="27654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12EFCB8-879C-42CB-B415-5F689646D247}"/>
              </a:ext>
            </a:extLst>
          </p:cNvPr>
          <p:cNvSpPr txBox="1"/>
          <p:nvPr/>
        </p:nvSpPr>
        <p:spPr>
          <a:xfrm rot="893161">
            <a:off x="9433042" y="4177198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endParaRPr lang="en-US" sz="135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7444001-97AB-4853-95DB-E4F298D20819}"/>
              </a:ext>
            </a:extLst>
          </p:cNvPr>
          <p:cNvSpPr txBox="1"/>
          <p:nvPr/>
        </p:nvSpPr>
        <p:spPr>
          <a:xfrm rot="2221428">
            <a:off x="9483864" y="4737037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33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구현 계획 </a:t>
            </a:r>
            <a:r>
              <a:rPr lang="en-US" altLang="ko-KR" dirty="0"/>
              <a:t>- </a:t>
            </a:r>
            <a:r>
              <a:rPr lang="ko-KR" altLang="en-US" dirty="0"/>
              <a:t>화면설계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48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254000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sz="2000" dirty="0"/>
              <a:t>4.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기술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smtClean="0"/>
              <a:t>추후 사진으로 </a:t>
            </a:r>
            <a:r>
              <a:rPr lang="ko-KR" altLang="en-US" sz="2000" dirty="0" err="1" smtClean="0"/>
              <a:t>넣으셈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err="1" smtClean="0"/>
              <a:t>위키피디아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API, 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Python, html,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, Ajax, 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Django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sqlite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Bootstrap,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, VSC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712B249-EDC9-42CC-956B-F4FF9E545B21}"/>
              </a:ext>
            </a:extLst>
          </p:cNvPr>
          <p:cNvSpPr/>
          <p:nvPr/>
        </p:nvSpPr>
        <p:spPr>
          <a:xfrm>
            <a:off x="-2452914" y="-1625401"/>
            <a:ext cx="17083314" cy="982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9182A2A-80BC-4905-AC0E-5386757CB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9" b="14723"/>
          <a:stretch/>
        </p:blipFill>
        <p:spPr>
          <a:xfrm>
            <a:off x="0" y="-2583"/>
            <a:ext cx="10136740" cy="68579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4E748CC-21EC-47F6-B848-1A3450880148}"/>
              </a:ext>
            </a:extLst>
          </p:cNvPr>
          <p:cNvSpPr/>
          <p:nvPr/>
        </p:nvSpPr>
        <p:spPr>
          <a:xfrm>
            <a:off x="10256043" y="1695450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주세요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</a:t>
            </a:r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</a:rPr>
              <a:t>주세요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xmlns="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xmlns="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xmlns="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xmlns="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0C8E12-56BD-48CE-B7F0-BC87F38382B7}"/>
              </a:ext>
            </a:extLst>
          </p:cNvPr>
          <p:cNvSpPr txBox="1"/>
          <p:nvPr/>
        </p:nvSpPr>
        <p:spPr>
          <a:xfrm>
            <a:off x="10156032" y="14800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xmlns="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14ED4F0-DA4D-427E-929B-4493B27EC790}"/>
              </a:ext>
            </a:extLst>
          </p:cNvPr>
          <p:cNvSpPr txBox="1"/>
          <p:nvPr/>
        </p:nvSpPr>
        <p:spPr>
          <a:xfrm>
            <a:off x="10158411" y="10505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xmlns="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" y="107217"/>
            <a:ext cx="9923585" cy="760291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7508"/>
            <a:ext cx="11353800" cy="53094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주제 선정 이유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결정 이유 등</a:t>
            </a:r>
            <a:r>
              <a:rPr lang="en-US" altLang="ko-KR" sz="2400" dirty="0" smtClean="0"/>
              <a:t>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시장성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기대 효과 및 차별성</a:t>
            </a:r>
            <a:r>
              <a:rPr lang="en-US" altLang="ko-KR" sz="2400" dirty="0" smtClean="0"/>
              <a:t>)</a:t>
            </a:r>
          </a:p>
          <a:p>
            <a:pPr lvl="2"/>
            <a:endParaRPr lang="en-US" altLang="ko-KR" sz="1800" dirty="0"/>
          </a:p>
          <a:p>
            <a:r>
              <a:rPr lang="en-US" altLang="ko-KR" sz="2400" dirty="0"/>
              <a:t>3. </a:t>
            </a:r>
            <a:r>
              <a:rPr lang="ko-KR" altLang="en-US" sz="2400" dirty="0" smtClean="0"/>
              <a:t>구현 계획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수집 및 전처리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 분석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화면 설계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4</a:t>
            </a:r>
            <a:r>
              <a:rPr lang="en-US" altLang="ko-KR" sz="2400" dirty="0"/>
              <a:t>. </a:t>
            </a:r>
            <a:r>
              <a:rPr lang="ko-KR" altLang="en-US" sz="2400" dirty="0"/>
              <a:t>사용 </a:t>
            </a:r>
            <a:r>
              <a:rPr lang="ko-KR" altLang="en-US" sz="2400" dirty="0" smtClean="0"/>
              <a:t>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주제 선정 이유 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결정 이유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674" y="1285875"/>
            <a:ext cx="79533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lvl="1"/>
            <a:r>
              <a:rPr lang="en-US" altLang="ko-KR" sz="2000" dirty="0"/>
              <a:t>1-1 </a:t>
            </a:r>
            <a:r>
              <a:rPr lang="ko-KR" altLang="en-US" sz="2000" dirty="0"/>
              <a:t>키워드 간의 관계성을 간편하게 분석하고 시각화 하기 위해서 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1-2 ‘</a:t>
            </a:r>
            <a:r>
              <a:rPr lang="ko-KR" altLang="en-US" sz="2000" dirty="0"/>
              <a:t>오픈 </a:t>
            </a:r>
            <a:r>
              <a:rPr lang="en-US" altLang="ko-KR" sz="2000" dirty="0"/>
              <a:t>API</a:t>
            </a:r>
            <a:r>
              <a:rPr lang="ko-KR" altLang="en-US" sz="2000" dirty="0"/>
              <a:t>를 활용한 </a:t>
            </a:r>
            <a:r>
              <a:rPr lang="ko-KR" altLang="en-US" sz="2000" dirty="0" err="1"/>
              <a:t>빅데이터</a:t>
            </a:r>
            <a:r>
              <a:rPr lang="ko-KR" altLang="en-US" sz="2000" dirty="0"/>
              <a:t> 분석 및 시각화</a:t>
            </a:r>
            <a:r>
              <a:rPr lang="en-US" altLang="ko-KR" sz="2000" dirty="0"/>
              <a:t>’</a:t>
            </a:r>
            <a:r>
              <a:rPr lang="ko-KR" altLang="en-US" sz="2000" dirty="0"/>
              <a:t> 라는 교육 과정의 커리큘럼을 전부 활용할 수 있는 프로젝트이기 때문에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43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</a:t>
            </a:r>
            <a:r>
              <a:rPr lang="ko-KR" altLang="en-US" dirty="0"/>
              <a:t> 시장성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74" y="1285875"/>
            <a:ext cx="87439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200" dirty="0"/>
              <a:t>기대효과</a:t>
            </a:r>
            <a:endParaRPr lang="en-US" altLang="ko-KR" sz="2200" dirty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사용자가 </a:t>
            </a:r>
            <a:r>
              <a:rPr lang="ko-KR" altLang="en-US" dirty="0"/>
              <a:t>보다 편리하게 키워드에 대한 정보와 자료</a:t>
            </a:r>
            <a:r>
              <a:rPr lang="en-US" altLang="ko-KR" dirty="0"/>
              <a:t>(</a:t>
            </a:r>
            <a:r>
              <a:rPr lang="ko-KR" altLang="en-US" dirty="0"/>
              <a:t>마인드맵</a:t>
            </a:r>
            <a:r>
              <a:rPr lang="en-US" altLang="ko-KR" dirty="0"/>
              <a:t>)</a:t>
            </a:r>
            <a:r>
              <a:rPr lang="ko-KR" altLang="en-US" dirty="0"/>
              <a:t>을 습득할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차별성</a:t>
            </a:r>
            <a:endParaRPr lang="en-US" altLang="ko-KR" sz="2000" dirty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ko-KR" altLang="en-US" dirty="0"/>
              <a:t>마인드맵 사이트 </a:t>
            </a:r>
            <a:r>
              <a:rPr lang="en-US" altLang="ko-KR" dirty="0"/>
              <a:t>– </a:t>
            </a:r>
            <a:r>
              <a:rPr lang="ko-KR" altLang="en-US" dirty="0"/>
              <a:t>가입 필요</a:t>
            </a:r>
            <a:r>
              <a:rPr lang="en-US" altLang="ko-KR" dirty="0"/>
              <a:t>, </a:t>
            </a:r>
            <a:r>
              <a:rPr lang="ko-KR" altLang="en-US" dirty="0"/>
              <a:t>사용자가 직접 데이터를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ko-KR" altLang="en-US" dirty="0"/>
              <a:t>키워드 분석 사이트 </a:t>
            </a:r>
            <a:r>
              <a:rPr lang="en-US" altLang="ko-KR" dirty="0"/>
              <a:t>– </a:t>
            </a:r>
            <a:r>
              <a:rPr lang="ko-KR" altLang="en-US" dirty="0" err="1"/>
              <a:t>검샌</a:t>
            </a:r>
            <a:r>
              <a:rPr lang="ko-KR" altLang="en-US" dirty="0"/>
              <a:t> 순위</a:t>
            </a:r>
            <a:r>
              <a:rPr lang="en-US" altLang="ko-KR" dirty="0"/>
              <a:t>, </a:t>
            </a:r>
            <a:r>
              <a:rPr lang="ko-KR" altLang="en-US" dirty="0" err="1"/>
              <a:t>검색량을</a:t>
            </a:r>
            <a:r>
              <a:rPr lang="ko-KR" altLang="en-US" dirty="0"/>
              <a:t> 기준으로 하기 때문에 </a:t>
            </a:r>
            <a:r>
              <a:rPr lang="ko-KR" altLang="en-US" dirty="0" err="1" smtClean="0"/>
              <a:t>마이너한</a:t>
            </a:r>
            <a:r>
              <a:rPr lang="ko-KR" altLang="en-US" dirty="0" smtClean="0"/>
              <a:t> 키워드를 </a:t>
            </a:r>
            <a:r>
              <a:rPr lang="ko-KR" altLang="en-US" dirty="0"/>
              <a:t>찾기 힘들다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74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- </a:t>
            </a:r>
            <a:r>
              <a:rPr lang="ko-KR" altLang="en-US" dirty="0"/>
              <a:t>데이터 </a:t>
            </a:r>
            <a:r>
              <a:rPr lang="ko-KR" altLang="en-US" dirty="0" smtClean="0"/>
              <a:t>수집 </a:t>
            </a:r>
            <a:r>
              <a:rPr lang="ko-KR" altLang="en-US" dirty="0"/>
              <a:t>및 전처리</a:t>
            </a:r>
          </a:p>
        </p:txBody>
      </p:sp>
    </p:spTree>
    <p:extLst>
      <p:ext uri="{BB962C8B-B14F-4D97-AF65-F5344CB8AC3E}">
        <p14:creationId xmlns:p14="http://schemas.microsoft.com/office/powerpoint/2010/main" val="288027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- </a:t>
            </a:r>
            <a:r>
              <a:rPr lang="ko-KR" altLang="en-US" dirty="0"/>
              <a:t>데이터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8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35E7EA-943E-4B18-AE9B-B076A4472A68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 flipH="1" flipV="1">
            <a:off x="4216795" y="1402342"/>
            <a:ext cx="1453841" cy="1134385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559899D-1396-43A6-BA1D-49DEC7EE6902}"/>
              </a:ext>
            </a:extLst>
          </p:cNvPr>
          <p:cNvCxnSpPr>
            <a:cxnSpLocks/>
            <a:stCxn id="28" idx="5"/>
            <a:endCxn id="29" idx="3"/>
          </p:cNvCxnSpPr>
          <p:nvPr/>
        </p:nvCxnSpPr>
        <p:spPr>
          <a:xfrm flipV="1">
            <a:off x="6615148" y="1402342"/>
            <a:ext cx="1594517" cy="1134385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>
            <a:extLst>
              <a:ext uri="{FF2B5EF4-FFF2-40B4-BE49-F238E27FC236}">
                <a16:creationId xmlns="" xmlns:a16="http://schemas.microsoft.com/office/drawing/2014/main" id="{9EAE56C4-50CE-4CD3-992A-6DDAE149BAA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4216796" y="3967804"/>
            <a:ext cx="1453840" cy="954467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8">
            <a:extLst>
              <a:ext uri="{FF2B5EF4-FFF2-40B4-BE49-F238E27FC236}">
                <a16:creationId xmlns="" xmlns:a16="http://schemas.microsoft.com/office/drawing/2014/main" id="{7403B8B0-F8A9-4837-B8D0-DDC723B020D2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>
            <a:off x="6615148" y="3967804"/>
            <a:ext cx="1594517" cy="954466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4">
            <a:extLst>
              <a:ext uri="{FF2B5EF4-FFF2-40B4-BE49-F238E27FC236}">
                <a16:creationId xmlns="" xmlns:a16="http://schemas.microsoft.com/office/drawing/2014/main" id="{A38ADE06-4DCA-40B7-ABB1-91EE89616896}"/>
              </a:ext>
            </a:extLst>
          </p:cNvPr>
          <p:cNvSpPr/>
          <p:nvPr/>
        </p:nvSpPr>
        <p:spPr>
          <a:xfrm>
            <a:off x="5312867" y="2536727"/>
            <a:ext cx="1660050" cy="1431077"/>
          </a:xfrm>
          <a:prstGeom prst="hexagon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조조</a:t>
            </a:r>
            <a:endParaRPr lang="en-US" sz="1350" dirty="0"/>
          </a:p>
        </p:txBody>
      </p:sp>
      <p:sp>
        <p:nvSpPr>
          <p:cNvPr id="29" name="Hexagon 11">
            <a:extLst>
              <a:ext uri="{FF2B5EF4-FFF2-40B4-BE49-F238E27FC236}">
                <a16:creationId xmlns="" xmlns:a16="http://schemas.microsoft.com/office/drawing/2014/main" id="{4A83CBAC-786E-4AF9-AD60-2185A8721C1A}"/>
              </a:ext>
            </a:extLst>
          </p:cNvPr>
          <p:cNvSpPr/>
          <p:nvPr/>
        </p:nvSpPr>
        <p:spPr>
          <a:xfrm>
            <a:off x="8209665" y="797489"/>
            <a:ext cx="1403256" cy="1209705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 smtClean="0"/>
              <a:t>손권</a:t>
            </a:r>
            <a:endParaRPr lang="en-US" sz="1350" dirty="0"/>
          </a:p>
        </p:txBody>
      </p:sp>
      <p:sp>
        <p:nvSpPr>
          <p:cNvPr id="30" name="Hexagon 9">
            <a:extLst>
              <a:ext uri="{FF2B5EF4-FFF2-40B4-BE49-F238E27FC236}">
                <a16:creationId xmlns="" xmlns:a16="http://schemas.microsoft.com/office/drawing/2014/main" id="{D2F512EF-8601-48FF-AE71-1B9B6EB8D1F1}"/>
              </a:ext>
            </a:extLst>
          </p:cNvPr>
          <p:cNvSpPr/>
          <p:nvPr/>
        </p:nvSpPr>
        <p:spPr>
          <a:xfrm>
            <a:off x="8209665" y="4317417"/>
            <a:ext cx="1403257" cy="1209705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 smtClean="0"/>
              <a:t>사마의</a:t>
            </a:r>
            <a:endParaRPr lang="en-US" sz="1350" dirty="0"/>
          </a:p>
        </p:txBody>
      </p:sp>
      <p:sp>
        <p:nvSpPr>
          <p:cNvPr id="31" name="Hexagon 20">
            <a:extLst>
              <a:ext uri="{FF2B5EF4-FFF2-40B4-BE49-F238E27FC236}">
                <a16:creationId xmlns="" xmlns:a16="http://schemas.microsoft.com/office/drawing/2014/main" id="{0E69C9D3-701F-4546-9AFA-6E4980B88AD1}"/>
              </a:ext>
            </a:extLst>
          </p:cNvPr>
          <p:cNvSpPr/>
          <p:nvPr/>
        </p:nvSpPr>
        <p:spPr>
          <a:xfrm>
            <a:off x="2813539" y="797489"/>
            <a:ext cx="1403256" cy="120970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유비</a:t>
            </a:r>
            <a:endParaRPr lang="en-US" sz="1350" dirty="0"/>
          </a:p>
        </p:txBody>
      </p:sp>
      <p:sp>
        <p:nvSpPr>
          <p:cNvPr id="32" name="Hexagon 18">
            <a:extLst>
              <a:ext uri="{FF2B5EF4-FFF2-40B4-BE49-F238E27FC236}">
                <a16:creationId xmlns="" xmlns:a16="http://schemas.microsoft.com/office/drawing/2014/main" id="{6E317F13-FA45-4516-8C27-4DCABA8ECF60}"/>
              </a:ext>
            </a:extLst>
          </p:cNvPr>
          <p:cNvSpPr/>
          <p:nvPr/>
        </p:nvSpPr>
        <p:spPr>
          <a:xfrm>
            <a:off x="2813540" y="4317418"/>
            <a:ext cx="1403256" cy="1209705"/>
          </a:xfrm>
          <a:prstGeom prst="hexagon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위</a:t>
            </a:r>
            <a:endParaRPr lang="en-US" sz="1350" dirty="0"/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25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269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묻고 위키로 가</vt:lpstr>
      <vt:lpstr>PowerPoint 프레젠테이션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묻고 위키로 가</dc:title>
  <dc:creator>student</dc:creator>
  <cp:lastModifiedBy>student</cp:lastModifiedBy>
  <cp:revision>52</cp:revision>
  <dcterms:created xsi:type="dcterms:W3CDTF">2019-11-18T08:06:49Z</dcterms:created>
  <dcterms:modified xsi:type="dcterms:W3CDTF">2019-11-20T07:27:06Z</dcterms:modified>
</cp:coreProperties>
</file>