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CFCFC"/>
    <a:srgbClr val="2E75B6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3F42-21A9-40EF-A234-AAC9A7D09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3865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077312" y="1284394"/>
            <a:ext cx="5685688" cy="133918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묻고 </a:t>
            </a:r>
            <a:r>
              <a:rPr lang="ko-KR" altLang="en-US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위키로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가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8124092" y="5310554"/>
            <a:ext cx="3781963" cy="1186987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개발자의 협곡</a:t>
            </a:r>
            <a:endParaRPr lang="en-US" altLang="ko-KR" dirty="0" smtClean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endParaRPr lang="en-US" altLang="ko-KR" sz="400" dirty="0" smtClean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김정현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 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박종선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박진영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조규상</a:t>
            </a:r>
            <a:endParaRPr lang="ko-KR" altLang="en-US" sz="20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077312" y="2824842"/>
            <a:ext cx="5685688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위키피디아</a:t>
            </a:r>
            <a:r>
              <a:rPr lang="ko-KR" altLang="en-US" sz="2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요약 서비스</a:t>
            </a:r>
            <a:endParaRPr lang="ko-KR" altLang="en-US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0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11945" r="111" b="3888"/>
          <a:stretch/>
        </p:blipFill>
        <p:spPr>
          <a:xfrm>
            <a:off x="660504" y="1986471"/>
            <a:ext cx="5040000" cy="432000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직사각형 4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95998" y="1986471"/>
            <a:ext cx="5040001" cy="4427213"/>
            <a:chOff x="6709572" y="1986471"/>
            <a:chExt cx="5040001" cy="4427213"/>
          </a:xfrm>
        </p:grpSpPr>
        <p:grpSp>
          <p:nvGrpSpPr>
            <p:cNvPr id="17" name="그룹 16"/>
            <p:cNvGrpSpPr/>
            <p:nvPr/>
          </p:nvGrpSpPr>
          <p:grpSpPr>
            <a:xfrm>
              <a:off x="6709572" y="1986471"/>
              <a:ext cx="5040001" cy="4320000"/>
              <a:chOff x="3533954" y="-4828748"/>
              <a:chExt cx="5530752" cy="4424600"/>
            </a:xfr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954" y="-4828748"/>
                <a:ext cx="5530751" cy="4424600"/>
              </a:xfrm>
              <a:prstGeom prst="rect">
                <a:avLst/>
              </a:prstGeom>
              <a:effectLst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3533955" y="-4152900"/>
                <a:ext cx="5530751" cy="3575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1578" y="2589064"/>
              <a:ext cx="3679013" cy="382462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4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묻고위키로가</a:t>
            </a:r>
            <a:r>
              <a:rPr lang="en-US" altLang="ko-KR" sz="2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개요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18" y="3123705"/>
            <a:ext cx="4345917" cy="234757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006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95998" y="1986471"/>
            <a:ext cx="5040001" cy="4427213"/>
            <a:chOff x="6709572" y="1986471"/>
            <a:chExt cx="5040001" cy="4427213"/>
          </a:xfrm>
        </p:grpSpPr>
        <p:grpSp>
          <p:nvGrpSpPr>
            <p:cNvPr id="17" name="그룹 16"/>
            <p:cNvGrpSpPr/>
            <p:nvPr/>
          </p:nvGrpSpPr>
          <p:grpSpPr>
            <a:xfrm>
              <a:off x="6709572" y="1986471"/>
              <a:ext cx="5040001" cy="4320000"/>
              <a:chOff x="3533954" y="-4828748"/>
              <a:chExt cx="5530752" cy="4424600"/>
            </a:xfr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954" y="-4828748"/>
                <a:ext cx="5530751" cy="4424600"/>
              </a:xfrm>
              <a:prstGeom prst="rect">
                <a:avLst/>
              </a:prstGeom>
              <a:effectLst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3533955" y="-4152900"/>
                <a:ext cx="5530751" cy="3575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1578" y="2589064"/>
              <a:ext cx="3679013" cy="382462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6" name="직사각형 5"/>
          <p:cNvSpPr/>
          <p:nvPr/>
        </p:nvSpPr>
        <p:spPr>
          <a:xfrm>
            <a:off x="6053090" y="1337209"/>
            <a:ext cx="5714840" cy="49625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이용자는 원하는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검색어를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오픈</a:t>
            </a:r>
            <a:r>
              <a:rPr lang="en-US" altLang="ko-KR" sz="1400" dirty="0" smtClean="0">
                <a:solidFill>
                  <a:schemeClr val="tx1"/>
                </a:solidFill>
              </a:rPr>
              <a:t>API</a:t>
            </a:r>
            <a:r>
              <a:rPr lang="ko-KR" altLang="en-US" sz="1400" dirty="0" smtClean="0">
                <a:solidFill>
                  <a:schemeClr val="tx1"/>
                </a:solidFill>
              </a:rPr>
              <a:t>를 활용하여 검색어의 전체 데이터 가져온다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전체 데이터에서 분석을 통해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tx1"/>
                </a:solidFill>
              </a:rPr>
              <a:t> 키워드를 추출한다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분석된 데이터를 이용자에게 전달한다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11945" r="111" b="3888"/>
          <a:stretch/>
        </p:blipFill>
        <p:spPr>
          <a:xfrm>
            <a:off x="660504" y="1986471"/>
            <a:ext cx="5040000" cy="432000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직사각형 4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      서비스 작동 방식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" y="293749"/>
            <a:ext cx="833049" cy="449995"/>
          </a:xfrm>
          <a:prstGeom prst="rect">
            <a:avLst/>
          </a:prstGeom>
          <a:effectLst>
            <a:glow rad="101600">
              <a:srgbClr val="FDFDFD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48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4697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Rix모던고딕 B</vt:lpstr>
      <vt:lpstr>맑은 고딕</vt:lpstr>
      <vt:lpstr>Arial</vt:lpstr>
      <vt:lpstr>Office 테마</vt:lpstr>
      <vt:lpstr>묻고 위키로 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161</cp:revision>
  <dcterms:created xsi:type="dcterms:W3CDTF">2019-12-10T09:56:26Z</dcterms:created>
  <dcterms:modified xsi:type="dcterms:W3CDTF">2019-12-10T12:18:35Z</dcterms:modified>
</cp:coreProperties>
</file>